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56e7593dfb4d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53f0ba15704735"/>
  </p:sldMasterIdLst>
  <p:sldIdLst>
    <p:sldId xmlns:r="http://schemas.openxmlformats.org/officeDocument/2006/relationships" id="256" r:id="R7bc3effb87b643c6"/>
    <p:sldId xmlns:r="http://schemas.openxmlformats.org/officeDocument/2006/relationships" id="257" r:id="R9d43cdbb37fd4f81"/>
    <p:sldId xmlns:r="http://schemas.openxmlformats.org/officeDocument/2006/relationships" id="258" r:id="R2cb7410188424f34"/>
    <p:sldId xmlns:r="http://schemas.openxmlformats.org/officeDocument/2006/relationships" id="259" r:id="R28b428fd3cdb462f"/>
    <p:sldId xmlns:r="http://schemas.openxmlformats.org/officeDocument/2006/relationships" id="260" r:id="R40a362e692124eb2"/>
    <p:sldId xmlns:r="http://schemas.openxmlformats.org/officeDocument/2006/relationships" id="261" r:id="R435628224c8e40bc"/>
    <p:sldId xmlns:r="http://schemas.openxmlformats.org/officeDocument/2006/relationships" id="262" r:id="Re0d1e683f6144f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53f0ba15704735" /><Relationship Type="http://schemas.openxmlformats.org/officeDocument/2006/relationships/slide" Target="/ppt/slides/slide1.xml" Id="R7bc3effb87b643c6" /><Relationship Type="http://schemas.openxmlformats.org/officeDocument/2006/relationships/slide" Target="/ppt/slides/slide2.xml" Id="R9d43cdbb37fd4f81" /><Relationship Type="http://schemas.openxmlformats.org/officeDocument/2006/relationships/slide" Target="/ppt/slides/slide3.xml" Id="R2cb7410188424f34" /><Relationship Type="http://schemas.openxmlformats.org/officeDocument/2006/relationships/slide" Target="/ppt/slides/slide4.xml" Id="R28b428fd3cdb462f" /><Relationship Type="http://schemas.openxmlformats.org/officeDocument/2006/relationships/slide" Target="/ppt/slides/slide5.xml" Id="R40a362e692124eb2" /><Relationship Type="http://schemas.openxmlformats.org/officeDocument/2006/relationships/slide" Target="/ppt/slides/slide6.xml" Id="R435628224c8e40bc" /><Relationship Type="http://schemas.openxmlformats.org/officeDocument/2006/relationships/slide" Target="/ppt/slides/slide7.xml" Id="Re0d1e683f6144f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2866089f7d4f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93b63b8d14724" /><Relationship Type="http://schemas.openxmlformats.org/officeDocument/2006/relationships/theme" Target="/ppt/slideMasters/theme/theme1.xml" Id="R60891f36b26442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493b63b8d147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2a3de5f4a42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e1722e06b41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5a7838c4c4e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af54a399f4d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e5cace80a4f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23f5e807643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7c762cfae40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GULLVEIG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GULLVEIG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GULLVEIG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GULLVEIG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GULLVEIG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GULLVEIG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474 422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GULLVEIG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GURO TØRNENG WIK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GULLVEIG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Guro Tørneng Wik, Vestbøtunet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931 873 628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GULLVEIG AS</a:t>
            </a:r>
          </a:p>
        </p:txBody>
      </p:sp>
    </p:spTree>
  </p:cSld>
  <p:clrMapOvr>
    <a:masterClrMapping xmlns:a="http://schemas.openxmlformats.org/drawingml/2006/main"/>
  </p:clrMapOvr>
</p:sld>
</file>