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70a4c87ccd48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1b029f5b6049d7"/>
  </p:sldMasterIdLst>
  <p:sldIdLst>
    <p:sldId xmlns:r="http://schemas.openxmlformats.org/officeDocument/2006/relationships" id="256" r:id="R218a5f950d534bd2"/>
    <p:sldId xmlns:r="http://schemas.openxmlformats.org/officeDocument/2006/relationships" id="257" r:id="R9c8269ff49b44000"/>
    <p:sldId xmlns:r="http://schemas.openxmlformats.org/officeDocument/2006/relationships" id="258" r:id="R724901f925bd4e89"/>
    <p:sldId xmlns:r="http://schemas.openxmlformats.org/officeDocument/2006/relationships" id="259" r:id="Rf82bec6d90024c7a"/>
    <p:sldId xmlns:r="http://schemas.openxmlformats.org/officeDocument/2006/relationships" id="260" r:id="R876b6ddbace24539"/>
    <p:sldId xmlns:r="http://schemas.openxmlformats.org/officeDocument/2006/relationships" id="261" r:id="Rd91400d6f8074a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1b029f5b6049d7" /><Relationship Type="http://schemas.openxmlformats.org/officeDocument/2006/relationships/slide" Target="/ppt/slides/slide1.xml" Id="R218a5f950d534bd2" /><Relationship Type="http://schemas.openxmlformats.org/officeDocument/2006/relationships/slide" Target="/ppt/slides/slide2.xml" Id="R9c8269ff49b44000" /><Relationship Type="http://schemas.openxmlformats.org/officeDocument/2006/relationships/slide" Target="/ppt/slides/slide3.xml" Id="R724901f925bd4e89" /><Relationship Type="http://schemas.openxmlformats.org/officeDocument/2006/relationships/slide" Target="/ppt/slides/slide4.xml" Id="Rf82bec6d90024c7a" /><Relationship Type="http://schemas.openxmlformats.org/officeDocument/2006/relationships/slide" Target="/ppt/slides/slide5.xml" Id="R876b6ddbace24539" /><Relationship Type="http://schemas.openxmlformats.org/officeDocument/2006/relationships/slide" Target="/ppt/slides/slide6.xml" Id="Rd91400d6f8074a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9dc81976c147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1be4e5e274968" /><Relationship Type="http://schemas.openxmlformats.org/officeDocument/2006/relationships/theme" Target="/ppt/slideMasters/theme/theme1.xml" Id="Raa9eefd55d0f49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21be4e5e2749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46b1d27cf42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f5220068f48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525edd74a48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0f3b5581f49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9fb14556b40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9915a117d45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EILERT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−226 519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503 236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23 963 221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931 884 204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