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eff97f59c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19350157d490e"/>
  </p:sldMasterIdLst>
  <p:sldIdLst>
    <p:sldId xmlns:r="http://schemas.openxmlformats.org/officeDocument/2006/relationships" id="256" r:id="R82d7882c11b24e96"/>
    <p:sldId xmlns:r="http://schemas.openxmlformats.org/officeDocument/2006/relationships" id="257" r:id="R761d2f70cf8c4a36"/>
    <p:sldId xmlns:r="http://schemas.openxmlformats.org/officeDocument/2006/relationships" id="258" r:id="Rbfb74665afdc498c"/>
    <p:sldId xmlns:r="http://schemas.openxmlformats.org/officeDocument/2006/relationships" id="259" r:id="R789410a7b1ce4d25"/>
    <p:sldId xmlns:r="http://schemas.openxmlformats.org/officeDocument/2006/relationships" id="260" r:id="R37696950f29642b3"/>
    <p:sldId xmlns:r="http://schemas.openxmlformats.org/officeDocument/2006/relationships" id="261" r:id="R601aafff556f4f0a"/>
    <p:sldId xmlns:r="http://schemas.openxmlformats.org/officeDocument/2006/relationships" id="262" r:id="R8e03e95f7ed2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19350157d490e" /><Relationship Type="http://schemas.openxmlformats.org/officeDocument/2006/relationships/slide" Target="/ppt/slides/slide1.xml" Id="R82d7882c11b24e96" /><Relationship Type="http://schemas.openxmlformats.org/officeDocument/2006/relationships/slide" Target="/ppt/slides/slide2.xml" Id="R761d2f70cf8c4a36" /><Relationship Type="http://schemas.openxmlformats.org/officeDocument/2006/relationships/slide" Target="/ppt/slides/slide3.xml" Id="Rbfb74665afdc498c" /><Relationship Type="http://schemas.openxmlformats.org/officeDocument/2006/relationships/slide" Target="/ppt/slides/slide4.xml" Id="R789410a7b1ce4d25" /><Relationship Type="http://schemas.openxmlformats.org/officeDocument/2006/relationships/slide" Target="/ppt/slides/slide5.xml" Id="R37696950f29642b3" /><Relationship Type="http://schemas.openxmlformats.org/officeDocument/2006/relationships/slide" Target="/ppt/slides/slide6.xml" Id="R601aafff556f4f0a" /><Relationship Type="http://schemas.openxmlformats.org/officeDocument/2006/relationships/slide" Target="/ppt/slides/slide7.xml" Id="R8e03e95f7ed2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62192e756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11d785554190" /><Relationship Type="http://schemas.openxmlformats.org/officeDocument/2006/relationships/theme" Target="/ppt/slideMasters/theme/theme1.xml" Id="R1ad1c3fc961e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911d78555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de7ce33c6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e36a877a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f4c4a2ebd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582c3a19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b0e396347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1993cb1de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a139e313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Regnskap og Inkasso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Regnskap og Inkasso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−211 078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3 957 170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KITTY OG CATO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28 19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nripost@nri.as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www.nri.as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931 924 672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og Inkasso AS</a:t>
            </a:r>
          </a:p>
        </p:txBody>
      </p:sp>
    </p:spTree>
  </p:cSld>
  <p:clrMapOvr>
    <a:masterClrMapping xmlns:a="http://schemas.openxmlformats.org/drawingml/2006/main"/>
  </p:clrMapOvr>
</p:sld>
</file>