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40bcedc2d04b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40ec623961405a"/>
  </p:sldMasterIdLst>
  <p:sldIdLst>
    <p:sldId xmlns:r="http://schemas.openxmlformats.org/officeDocument/2006/relationships" id="256" r:id="R3e5e26b38cd34293"/>
    <p:sldId xmlns:r="http://schemas.openxmlformats.org/officeDocument/2006/relationships" id="257" r:id="R95ccafe30926418e"/>
    <p:sldId xmlns:r="http://schemas.openxmlformats.org/officeDocument/2006/relationships" id="258" r:id="Rae21ea8e420f4d52"/>
    <p:sldId xmlns:r="http://schemas.openxmlformats.org/officeDocument/2006/relationships" id="259" r:id="R32418f622cee469b"/>
    <p:sldId xmlns:r="http://schemas.openxmlformats.org/officeDocument/2006/relationships" id="260" r:id="R012dd23d60694cc5"/>
    <p:sldId xmlns:r="http://schemas.openxmlformats.org/officeDocument/2006/relationships" id="261" r:id="R507f30082b734097"/>
    <p:sldId xmlns:r="http://schemas.openxmlformats.org/officeDocument/2006/relationships" id="262" r:id="Rc8d74215c0444a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40ec623961405a" /><Relationship Type="http://schemas.openxmlformats.org/officeDocument/2006/relationships/slide" Target="/ppt/slides/slide1.xml" Id="R3e5e26b38cd34293" /><Relationship Type="http://schemas.openxmlformats.org/officeDocument/2006/relationships/slide" Target="/ppt/slides/slide2.xml" Id="R95ccafe30926418e" /><Relationship Type="http://schemas.openxmlformats.org/officeDocument/2006/relationships/slide" Target="/ppt/slides/slide3.xml" Id="Rae21ea8e420f4d52" /><Relationship Type="http://schemas.openxmlformats.org/officeDocument/2006/relationships/slide" Target="/ppt/slides/slide4.xml" Id="R32418f622cee469b" /><Relationship Type="http://schemas.openxmlformats.org/officeDocument/2006/relationships/slide" Target="/ppt/slides/slide5.xml" Id="R012dd23d60694cc5" /><Relationship Type="http://schemas.openxmlformats.org/officeDocument/2006/relationships/slide" Target="/ppt/slides/slide6.xml" Id="R507f30082b734097" /><Relationship Type="http://schemas.openxmlformats.org/officeDocument/2006/relationships/slide" Target="/ppt/slides/slide7.xml" Id="Rc8d74215c0444a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28597d5dd45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787f3e4c3a43b4" /><Relationship Type="http://schemas.openxmlformats.org/officeDocument/2006/relationships/theme" Target="/ppt/slideMasters/theme/theme1.xml" Id="Rc3a56886322b42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787f3e4c3a43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f65965cc849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28e7c80ed4dc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cce47061f3427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ed29c6d834e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f69766c1948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f138048462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8bec9c75e45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HEDBERG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HEDBERG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−403 025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4 435 625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47 345 010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53 400 618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GURI HEDBERG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HEDBERG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KJELLAUG JORUN HEDBERG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Bolignummer H0303, Tjensvollveien 7D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89 97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931 953 753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HEDBERG INVEST AS</a:t>
            </a:r>
          </a:p>
        </p:txBody>
      </p:sp>
    </p:spTree>
  </p:cSld>
  <p:clrMapOvr>
    <a:masterClrMapping xmlns:a="http://schemas.openxmlformats.org/drawingml/2006/main"/>
  </p:clrMapOvr>
</p:sld>
</file>