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4ff2f299dc47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a5657c0ace40a7"/>
  </p:sldMasterIdLst>
  <p:sldIdLst>
    <p:sldId xmlns:r="http://schemas.openxmlformats.org/officeDocument/2006/relationships" id="256" r:id="Rc1d3500969f145cb"/>
    <p:sldId xmlns:r="http://schemas.openxmlformats.org/officeDocument/2006/relationships" id="257" r:id="R6c17e4e824d34ba7"/>
    <p:sldId xmlns:r="http://schemas.openxmlformats.org/officeDocument/2006/relationships" id="258" r:id="Rb3c5fbcc238949c0"/>
    <p:sldId xmlns:r="http://schemas.openxmlformats.org/officeDocument/2006/relationships" id="259" r:id="Rbc8cd6d5b2434240"/>
    <p:sldId xmlns:r="http://schemas.openxmlformats.org/officeDocument/2006/relationships" id="260" r:id="R89f5c2a281f24155"/>
    <p:sldId xmlns:r="http://schemas.openxmlformats.org/officeDocument/2006/relationships" id="261" r:id="R741dc76388414240"/>
    <p:sldId xmlns:r="http://schemas.openxmlformats.org/officeDocument/2006/relationships" id="262" r:id="R49f318f64f6d4b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a5657c0ace40a7" /><Relationship Type="http://schemas.openxmlformats.org/officeDocument/2006/relationships/slide" Target="/ppt/slides/slide1.xml" Id="Rc1d3500969f145cb" /><Relationship Type="http://schemas.openxmlformats.org/officeDocument/2006/relationships/slide" Target="/ppt/slides/slide2.xml" Id="R6c17e4e824d34ba7" /><Relationship Type="http://schemas.openxmlformats.org/officeDocument/2006/relationships/slide" Target="/ppt/slides/slide3.xml" Id="Rb3c5fbcc238949c0" /><Relationship Type="http://schemas.openxmlformats.org/officeDocument/2006/relationships/slide" Target="/ppt/slides/slide4.xml" Id="Rbc8cd6d5b2434240" /><Relationship Type="http://schemas.openxmlformats.org/officeDocument/2006/relationships/slide" Target="/ppt/slides/slide5.xml" Id="R89f5c2a281f24155" /><Relationship Type="http://schemas.openxmlformats.org/officeDocument/2006/relationships/slide" Target="/ppt/slides/slide6.xml" Id="R741dc76388414240" /><Relationship Type="http://schemas.openxmlformats.org/officeDocument/2006/relationships/slide" Target="/ppt/slides/slide7.xml" Id="R49f318f64f6d4b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8f6b8beb4a43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a9e839f1945fb" /><Relationship Type="http://schemas.openxmlformats.org/officeDocument/2006/relationships/theme" Target="/ppt/slideMasters/theme/theme1.xml" Id="R3f28d63b212446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ba9e839f1945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b93d99c5f47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21bf0ab8849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64359988549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e0fbfbc8544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2e8c1257f40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2b6e1a3d744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abaac3bcd48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GRIMSBO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GRIMSBO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459 231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419 697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1 412 406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BERG GRIMSBO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Urtebakken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932 004 283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GRIMSBO AS</a:t>
            </a:r>
          </a:p>
        </p:txBody>
      </p:sp>
    </p:spTree>
  </p:cSld>
  <p:clrMapOvr>
    <a:masterClrMapping xmlns:a="http://schemas.openxmlformats.org/drawingml/2006/main"/>
  </p:clrMapOvr>
</p:sld>
</file>