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d4cb5fa88c40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2d1da2f0b241a3"/>
  </p:sldMasterIdLst>
  <p:sldIdLst>
    <p:sldId xmlns:r="http://schemas.openxmlformats.org/officeDocument/2006/relationships" id="256" r:id="Ra19323f79872481e"/>
    <p:sldId xmlns:r="http://schemas.openxmlformats.org/officeDocument/2006/relationships" id="257" r:id="R504cba78def54cf4"/>
    <p:sldId xmlns:r="http://schemas.openxmlformats.org/officeDocument/2006/relationships" id="258" r:id="Rb7cde7c3ce0b4f32"/>
    <p:sldId xmlns:r="http://schemas.openxmlformats.org/officeDocument/2006/relationships" id="259" r:id="Rfd2d85ae47f24130"/>
    <p:sldId xmlns:r="http://schemas.openxmlformats.org/officeDocument/2006/relationships" id="260" r:id="R85f7f2e55d1548ac"/>
    <p:sldId xmlns:r="http://schemas.openxmlformats.org/officeDocument/2006/relationships" id="261" r:id="R97cf1d15005d4be5"/>
    <p:sldId xmlns:r="http://schemas.openxmlformats.org/officeDocument/2006/relationships" id="262" r:id="R3cd64b65a49a47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d1da2f0b241a3" /><Relationship Type="http://schemas.openxmlformats.org/officeDocument/2006/relationships/slide" Target="/ppt/slides/slide1.xml" Id="Ra19323f79872481e" /><Relationship Type="http://schemas.openxmlformats.org/officeDocument/2006/relationships/slide" Target="/ppt/slides/slide2.xml" Id="R504cba78def54cf4" /><Relationship Type="http://schemas.openxmlformats.org/officeDocument/2006/relationships/slide" Target="/ppt/slides/slide3.xml" Id="Rb7cde7c3ce0b4f32" /><Relationship Type="http://schemas.openxmlformats.org/officeDocument/2006/relationships/slide" Target="/ppt/slides/slide4.xml" Id="Rfd2d85ae47f24130" /><Relationship Type="http://schemas.openxmlformats.org/officeDocument/2006/relationships/slide" Target="/ppt/slides/slide5.xml" Id="R85f7f2e55d1548ac" /><Relationship Type="http://schemas.openxmlformats.org/officeDocument/2006/relationships/slide" Target="/ppt/slides/slide6.xml" Id="R97cf1d15005d4be5" /><Relationship Type="http://schemas.openxmlformats.org/officeDocument/2006/relationships/slide" Target="/ppt/slides/slide7.xml" Id="R3cd64b65a49a47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725393ecc43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965c66ca34990" /><Relationship Type="http://schemas.openxmlformats.org/officeDocument/2006/relationships/theme" Target="/ppt/slideMasters/theme/theme1.xml" Id="Ra395b78992244c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8965c66ca349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5fb1f39174e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8e8aa66ef4d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20d65cef84b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04858f00646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cfe2993354a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4e13dcd3c43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af1ac123e4d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VETERINÆR FRED HELLINGS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FRED HELLINGS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VETERINÆR FRED HELLINGS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FRED HELLINGS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FRED HELLINGS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FRED HELLINGS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3 571 286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1 456 270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2 376 650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5 075 042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FRED HELLINGS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ANDREW HELLINGS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FRED HELLINGS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Sandbakkveien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932 012 634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FRED HELLINGS AS</a:t>
            </a:r>
          </a:p>
        </p:txBody>
      </p:sp>
    </p:spTree>
  </p:cSld>
  <p:clrMapOvr>
    <a:masterClrMapping xmlns:a="http://schemas.openxmlformats.org/drawingml/2006/main"/>
  </p:clrMapOvr>
</p:sld>
</file>