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c13e0850e2e43a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4365bfede99476f"/>
  </p:sldMasterIdLst>
  <p:sldIdLst>
    <p:sldId xmlns:r="http://schemas.openxmlformats.org/officeDocument/2006/relationships" id="256" r:id="R228e2094066c404b"/>
    <p:sldId xmlns:r="http://schemas.openxmlformats.org/officeDocument/2006/relationships" id="257" r:id="R7ffbbe187ba54c18"/>
    <p:sldId xmlns:r="http://schemas.openxmlformats.org/officeDocument/2006/relationships" id="258" r:id="Ra0ff89343a134918"/>
    <p:sldId xmlns:r="http://schemas.openxmlformats.org/officeDocument/2006/relationships" id="259" r:id="Rf5baf8cc807545ac"/>
    <p:sldId xmlns:r="http://schemas.openxmlformats.org/officeDocument/2006/relationships" id="260" r:id="Ree48aa2a58e141c1"/>
    <p:sldId xmlns:r="http://schemas.openxmlformats.org/officeDocument/2006/relationships" id="261" r:id="R98624b6e241542f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4365bfede99476f" /><Relationship Type="http://schemas.openxmlformats.org/officeDocument/2006/relationships/slide" Target="/ppt/slides/slide1.xml" Id="R228e2094066c404b" /><Relationship Type="http://schemas.openxmlformats.org/officeDocument/2006/relationships/slide" Target="/ppt/slides/slide2.xml" Id="R7ffbbe187ba54c18" /><Relationship Type="http://schemas.openxmlformats.org/officeDocument/2006/relationships/slide" Target="/ppt/slides/slide3.xml" Id="Ra0ff89343a134918" /><Relationship Type="http://schemas.openxmlformats.org/officeDocument/2006/relationships/slide" Target="/ppt/slides/slide4.xml" Id="Rf5baf8cc807545ac" /><Relationship Type="http://schemas.openxmlformats.org/officeDocument/2006/relationships/slide" Target="/ppt/slides/slide5.xml" Id="Ree48aa2a58e141c1" /><Relationship Type="http://schemas.openxmlformats.org/officeDocument/2006/relationships/slide" Target="/ppt/slides/slide6.xml" Id="R98624b6e241542f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49b440466284b3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dba7e0d218465b" /><Relationship Type="http://schemas.openxmlformats.org/officeDocument/2006/relationships/theme" Target="/ppt/slideMasters/theme/theme1.xml" Id="Ra133d5719ad44c5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ddba7e0d218465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ffea41a966408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0cb11e0ce8405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86d06c5833480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044b5696df461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d61a80b786495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b591f3237b4d9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STIFTELSEN STAVANGER HAVNEMISJON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STAVANGER HAVNEMISJON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STIFTELSEN STAVANGER HAVNEMISJON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STAVANGER HAVNEMISJON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STAVANGER HAVNEMISJON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STAVANGER HAVNEMISJON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−1 704 538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1 161 249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23 096 128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23 122 123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STAVANGER HAVNEMISJON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Tina Andersen, Bøkeveien 6D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4025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932 047 462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STAVANGER HAVNEMISJON</a:t>
            </a:r>
          </a:p>
        </p:txBody>
      </p:sp>
    </p:spTree>
  </p:cSld>
  <p:clrMapOvr>
    <a:masterClrMapping xmlns:a="http://schemas.openxmlformats.org/drawingml/2006/main"/>
  </p:clrMapOvr>
</p:sld>
</file>