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040f94321f44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59bdddd4324bc2"/>
  </p:sldMasterIdLst>
  <p:sldIdLst>
    <p:sldId xmlns:r="http://schemas.openxmlformats.org/officeDocument/2006/relationships" id="256" r:id="R688061bae1f64522"/>
    <p:sldId xmlns:r="http://schemas.openxmlformats.org/officeDocument/2006/relationships" id="257" r:id="Rea546afbcd714aa2"/>
    <p:sldId xmlns:r="http://schemas.openxmlformats.org/officeDocument/2006/relationships" id="258" r:id="R5630292e6b7145ce"/>
    <p:sldId xmlns:r="http://schemas.openxmlformats.org/officeDocument/2006/relationships" id="259" r:id="R38b94588de45483c"/>
    <p:sldId xmlns:r="http://schemas.openxmlformats.org/officeDocument/2006/relationships" id="260" r:id="R34efd38d6f504b64"/>
    <p:sldId xmlns:r="http://schemas.openxmlformats.org/officeDocument/2006/relationships" id="261" r:id="R7a7884e050e64326"/>
    <p:sldId xmlns:r="http://schemas.openxmlformats.org/officeDocument/2006/relationships" id="262" r:id="Re0455cef1d0842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9bdddd4324bc2" /><Relationship Type="http://schemas.openxmlformats.org/officeDocument/2006/relationships/slide" Target="/ppt/slides/slide1.xml" Id="R688061bae1f64522" /><Relationship Type="http://schemas.openxmlformats.org/officeDocument/2006/relationships/slide" Target="/ppt/slides/slide2.xml" Id="Rea546afbcd714aa2" /><Relationship Type="http://schemas.openxmlformats.org/officeDocument/2006/relationships/slide" Target="/ppt/slides/slide3.xml" Id="R5630292e6b7145ce" /><Relationship Type="http://schemas.openxmlformats.org/officeDocument/2006/relationships/slide" Target="/ppt/slides/slide4.xml" Id="R38b94588de45483c" /><Relationship Type="http://schemas.openxmlformats.org/officeDocument/2006/relationships/slide" Target="/ppt/slides/slide5.xml" Id="R34efd38d6f504b64" /><Relationship Type="http://schemas.openxmlformats.org/officeDocument/2006/relationships/slide" Target="/ppt/slides/slide6.xml" Id="R7a7884e050e64326" /><Relationship Type="http://schemas.openxmlformats.org/officeDocument/2006/relationships/slide" Target="/ppt/slides/slide7.xml" Id="Re0455cef1d0842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9ffd85f4047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68077ca4e41ae" /><Relationship Type="http://schemas.openxmlformats.org/officeDocument/2006/relationships/theme" Target="/ppt/slideMasters/theme/theme1.xml" Id="R605a7bb5cdae45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f68077ca4e41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506aa7f0a40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1015933704e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922fdf20d4a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2c5d0c4794a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1dd849e594b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0a4e2b3954b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e36ffa4f34b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 REGNSKAP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7 637 755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440 208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364 952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1 633 950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S-R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1553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80 90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932 065 215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REGNSKAP AS</a:t>
            </a:r>
          </a:p>
        </p:txBody>
      </p:sp>
    </p:spTree>
  </p:cSld>
  <p:clrMapOvr>
    <a:masterClrMapping xmlns:a="http://schemas.openxmlformats.org/drawingml/2006/main"/>
  </p:clrMapOvr>
</p:sld>
</file>