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15707f2d25d4f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e7d3d89bfbf4ad2"/>
  </p:sldMasterIdLst>
  <p:sldIdLst>
    <p:sldId xmlns:r="http://schemas.openxmlformats.org/officeDocument/2006/relationships" id="256" r:id="Ra0dd5f9847f74e3a"/>
    <p:sldId xmlns:r="http://schemas.openxmlformats.org/officeDocument/2006/relationships" id="257" r:id="R5b780c9f40a34951"/>
    <p:sldId xmlns:r="http://schemas.openxmlformats.org/officeDocument/2006/relationships" id="258" r:id="R905ee5e188ac4156"/>
    <p:sldId xmlns:r="http://schemas.openxmlformats.org/officeDocument/2006/relationships" id="259" r:id="Rd9b0fd6845dd44bc"/>
    <p:sldId xmlns:r="http://schemas.openxmlformats.org/officeDocument/2006/relationships" id="260" r:id="R9c17224bb2354dd5"/>
    <p:sldId xmlns:r="http://schemas.openxmlformats.org/officeDocument/2006/relationships" id="261" r:id="R5bcc9b23e9a04a52"/>
    <p:sldId xmlns:r="http://schemas.openxmlformats.org/officeDocument/2006/relationships" id="262" r:id="R90e3c7dd42ab4c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7d3d89bfbf4ad2" /><Relationship Type="http://schemas.openxmlformats.org/officeDocument/2006/relationships/slide" Target="/ppt/slides/slide1.xml" Id="Ra0dd5f9847f74e3a" /><Relationship Type="http://schemas.openxmlformats.org/officeDocument/2006/relationships/slide" Target="/ppt/slides/slide2.xml" Id="R5b780c9f40a34951" /><Relationship Type="http://schemas.openxmlformats.org/officeDocument/2006/relationships/slide" Target="/ppt/slides/slide3.xml" Id="R905ee5e188ac4156" /><Relationship Type="http://schemas.openxmlformats.org/officeDocument/2006/relationships/slide" Target="/ppt/slides/slide4.xml" Id="Rd9b0fd6845dd44bc" /><Relationship Type="http://schemas.openxmlformats.org/officeDocument/2006/relationships/slide" Target="/ppt/slides/slide5.xml" Id="R9c17224bb2354dd5" /><Relationship Type="http://schemas.openxmlformats.org/officeDocument/2006/relationships/slide" Target="/ppt/slides/slide6.xml" Id="R5bcc9b23e9a04a52" /><Relationship Type="http://schemas.openxmlformats.org/officeDocument/2006/relationships/slide" Target="/ppt/slides/slide7.xml" Id="R90e3c7dd42ab4c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e2244a16504a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552056b5ec4e8c" /><Relationship Type="http://schemas.openxmlformats.org/officeDocument/2006/relationships/theme" Target="/ppt/slideMasters/theme/theme1.xml" Id="Rd3d8fca547c143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b552056b5ec4e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7aa30c289145f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37098679224d6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8702fa1a5143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4f74fcfbe645e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ed0406ab5b40d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cd20aa4d644ee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6a06bfce3941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AASE GAUSTAD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AASE GAUSTAD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AASE GAUSTAD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AASE GAUSTAD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AASE GAUSTAD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AASE GAUSTAD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−20 903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2 452 298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9 000 464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9 526 794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AASE GAUSTAD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AASE GAUSTAD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AASE GAUSTAD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Aase Gaustad, Badebakken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932 075 563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AASE GAUSTAD INVEST AS</a:t>
            </a:r>
          </a:p>
        </p:txBody>
      </p:sp>
    </p:spTree>
  </p:cSld>
  <p:clrMapOvr>
    <a:masterClrMapping xmlns:a="http://schemas.openxmlformats.org/drawingml/2006/main"/>
  </p:clrMapOvr>
</p:sld>
</file>