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ebe5e85d440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0bd9d394941be"/>
  </p:sldMasterIdLst>
  <p:sldIdLst>
    <p:sldId xmlns:r="http://schemas.openxmlformats.org/officeDocument/2006/relationships" id="256" r:id="Rfbf4489e02084c2c"/>
    <p:sldId xmlns:r="http://schemas.openxmlformats.org/officeDocument/2006/relationships" id="257" r:id="Rd5d9fa6e10db4b25"/>
    <p:sldId xmlns:r="http://schemas.openxmlformats.org/officeDocument/2006/relationships" id="258" r:id="Rf9a633e2f5e0425e"/>
    <p:sldId xmlns:r="http://schemas.openxmlformats.org/officeDocument/2006/relationships" id="259" r:id="R855e753a5c6a47cb"/>
    <p:sldId xmlns:r="http://schemas.openxmlformats.org/officeDocument/2006/relationships" id="260" r:id="Rc4beefc66e374531"/>
    <p:sldId xmlns:r="http://schemas.openxmlformats.org/officeDocument/2006/relationships" id="261" r:id="R720dab6391e44d67"/>
    <p:sldId xmlns:r="http://schemas.openxmlformats.org/officeDocument/2006/relationships" id="262" r:id="R42f69f8782a9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0bd9d394941be" /><Relationship Type="http://schemas.openxmlformats.org/officeDocument/2006/relationships/slide" Target="/ppt/slides/slide1.xml" Id="Rfbf4489e02084c2c" /><Relationship Type="http://schemas.openxmlformats.org/officeDocument/2006/relationships/slide" Target="/ppt/slides/slide2.xml" Id="Rd5d9fa6e10db4b25" /><Relationship Type="http://schemas.openxmlformats.org/officeDocument/2006/relationships/slide" Target="/ppt/slides/slide3.xml" Id="Rf9a633e2f5e0425e" /><Relationship Type="http://schemas.openxmlformats.org/officeDocument/2006/relationships/slide" Target="/ppt/slides/slide4.xml" Id="R855e753a5c6a47cb" /><Relationship Type="http://schemas.openxmlformats.org/officeDocument/2006/relationships/slide" Target="/ppt/slides/slide5.xml" Id="Rc4beefc66e374531" /><Relationship Type="http://schemas.openxmlformats.org/officeDocument/2006/relationships/slide" Target="/ppt/slides/slide6.xml" Id="R720dab6391e44d67" /><Relationship Type="http://schemas.openxmlformats.org/officeDocument/2006/relationships/slide" Target="/ppt/slides/slide7.xml" Id="R42f69f8782a9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d24bf35b4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95912b6844a6" /><Relationship Type="http://schemas.openxmlformats.org/officeDocument/2006/relationships/theme" Target="/ppt/slideMasters/theme/theme1.xml" Id="Rfa5af84b9175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895912b68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55ce86514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0afbecffb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ef5532bf6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e54830327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46849064d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15788315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99a64662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VATNE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