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9eebb7151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fa60639c14e24"/>
  </p:sldMasterIdLst>
  <p:sldIdLst>
    <p:sldId xmlns:r="http://schemas.openxmlformats.org/officeDocument/2006/relationships" id="256" r:id="R0c338858485b402c"/>
    <p:sldId xmlns:r="http://schemas.openxmlformats.org/officeDocument/2006/relationships" id="257" r:id="R6b6b96e4ff394e48"/>
    <p:sldId xmlns:r="http://schemas.openxmlformats.org/officeDocument/2006/relationships" id="258" r:id="R158d9ba6092845fc"/>
    <p:sldId xmlns:r="http://schemas.openxmlformats.org/officeDocument/2006/relationships" id="259" r:id="R4b40f1cb46ad4a63"/>
    <p:sldId xmlns:r="http://schemas.openxmlformats.org/officeDocument/2006/relationships" id="260" r:id="Ra48ef788a56948ce"/>
    <p:sldId xmlns:r="http://schemas.openxmlformats.org/officeDocument/2006/relationships" id="261" r:id="R80577b9a81654375"/>
    <p:sldId xmlns:r="http://schemas.openxmlformats.org/officeDocument/2006/relationships" id="262" r:id="Rb483139e899042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fa60639c14e24" /><Relationship Type="http://schemas.openxmlformats.org/officeDocument/2006/relationships/slide" Target="/ppt/slides/slide1.xml" Id="R0c338858485b402c" /><Relationship Type="http://schemas.openxmlformats.org/officeDocument/2006/relationships/slide" Target="/ppt/slides/slide2.xml" Id="R6b6b96e4ff394e48" /><Relationship Type="http://schemas.openxmlformats.org/officeDocument/2006/relationships/slide" Target="/ppt/slides/slide3.xml" Id="R158d9ba6092845fc" /><Relationship Type="http://schemas.openxmlformats.org/officeDocument/2006/relationships/slide" Target="/ppt/slides/slide4.xml" Id="R4b40f1cb46ad4a63" /><Relationship Type="http://schemas.openxmlformats.org/officeDocument/2006/relationships/slide" Target="/ppt/slides/slide5.xml" Id="Ra48ef788a56948ce" /><Relationship Type="http://schemas.openxmlformats.org/officeDocument/2006/relationships/slide" Target="/ppt/slides/slide6.xml" Id="R80577b9a81654375" /><Relationship Type="http://schemas.openxmlformats.org/officeDocument/2006/relationships/slide" Target="/ppt/slides/slide7.xml" Id="Rb483139e899042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b798447a44a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44cf40d3c4930" /><Relationship Type="http://schemas.openxmlformats.org/officeDocument/2006/relationships/theme" Target="/ppt/slideMasters/theme/theme1.xml" Id="Racda4886d5d948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244cf40d3c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b170c0da6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633018144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0161aa72d4c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acdbff94c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a80fbe4804d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33e12625d4c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d4fe55cd145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VENABU FJELLHOTELL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 AS ble etablert [år] og holder til i Venabygd.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39 188 614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16 489 089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LARS VENDELBOE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TVETE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LINE BIRGITTE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EINAR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HANNE NORMANN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2632 Venabygd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venabu@venabu.no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932 096 781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