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0fb918650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faf0bf9ec459d"/>
  </p:sldMasterIdLst>
  <p:sldIdLst>
    <p:sldId xmlns:r="http://schemas.openxmlformats.org/officeDocument/2006/relationships" id="256" r:id="R4e598d74b8b54b76"/>
    <p:sldId xmlns:r="http://schemas.openxmlformats.org/officeDocument/2006/relationships" id="257" r:id="Rc660015b482d4f4b"/>
    <p:sldId xmlns:r="http://schemas.openxmlformats.org/officeDocument/2006/relationships" id="258" r:id="Rc8c7f71926e74da2"/>
    <p:sldId xmlns:r="http://schemas.openxmlformats.org/officeDocument/2006/relationships" id="259" r:id="R3b7a4ca7a11e4c24"/>
    <p:sldId xmlns:r="http://schemas.openxmlformats.org/officeDocument/2006/relationships" id="260" r:id="R6106d01d3aa542c3"/>
    <p:sldId xmlns:r="http://schemas.openxmlformats.org/officeDocument/2006/relationships" id="261" r:id="Rac3e7fa7e9f14f06"/>
    <p:sldId xmlns:r="http://schemas.openxmlformats.org/officeDocument/2006/relationships" id="262" r:id="Ra9f08caf2601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faf0bf9ec459d" /><Relationship Type="http://schemas.openxmlformats.org/officeDocument/2006/relationships/slide" Target="/ppt/slides/slide1.xml" Id="R4e598d74b8b54b76" /><Relationship Type="http://schemas.openxmlformats.org/officeDocument/2006/relationships/slide" Target="/ppt/slides/slide2.xml" Id="Rc660015b482d4f4b" /><Relationship Type="http://schemas.openxmlformats.org/officeDocument/2006/relationships/slide" Target="/ppt/slides/slide3.xml" Id="Rc8c7f71926e74da2" /><Relationship Type="http://schemas.openxmlformats.org/officeDocument/2006/relationships/slide" Target="/ppt/slides/slide4.xml" Id="R3b7a4ca7a11e4c24" /><Relationship Type="http://schemas.openxmlformats.org/officeDocument/2006/relationships/slide" Target="/ppt/slides/slide5.xml" Id="R6106d01d3aa542c3" /><Relationship Type="http://schemas.openxmlformats.org/officeDocument/2006/relationships/slide" Target="/ppt/slides/slide6.xml" Id="Rac3e7fa7e9f14f06" /><Relationship Type="http://schemas.openxmlformats.org/officeDocument/2006/relationships/slide" Target="/ppt/slides/slide7.xml" Id="Ra9f08caf2601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7166b0ee1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76a4aada4340" /><Relationship Type="http://schemas.openxmlformats.org/officeDocument/2006/relationships/theme" Target="/ppt/slideMasters/theme/theme1.xml" Id="R17e5882a6504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976a4aada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c96660b8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a10da326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0dffc152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c7dc4888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b8dba4dc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ea5afc71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d0ab4850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9 114 722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14 361 793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26 883 610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MASA INVEST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CACO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KONKOR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932 106 841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HOLDING AS</a:t>
            </a:r>
          </a:p>
        </p:txBody>
      </p:sp>
    </p:spTree>
  </p:cSld>
  <p:clrMapOvr>
    <a:masterClrMapping xmlns:a="http://schemas.openxmlformats.org/drawingml/2006/main"/>
  </p:clrMapOvr>
</p:sld>
</file>