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66fdf9187a40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6bf0366a444963"/>
  </p:sldMasterIdLst>
  <p:sldIdLst>
    <p:sldId xmlns:r="http://schemas.openxmlformats.org/officeDocument/2006/relationships" id="256" r:id="R79f6732ae8e34653"/>
    <p:sldId xmlns:r="http://schemas.openxmlformats.org/officeDocument/2006/relationships" id="257" r:id="R03ae816a9ea5467c"/>
    <p:sldId xmlns:r="http://schemas.openxmlformats.org/officeDocument/2006/relationships" id="258" r:id="R149eaafea75140c7"/>
    <p:sldId xmlns:r="http://schemas.openxmlformats.org/officeDocument/2006/relationships" id="259" r:id="R07d1acedc680482b"/>
    <p:sldId xmlns:r="http://schemas.openxmlformats.org/officeDocument/2006/relationships" id="260" r:id="R066e3b41923a41eb"/>
    <p:sldId xmlns:r="http://schemas.openxmlformats.org/officeDocument/2006/relationships" id="261" r:id="Rfcb1512b05da4a18"/>
    <p:sldId xmlns:r="http://schemas.openxmlformats.org/officeDocument/2006/relationships" id="262" r:id="Rf02e65348925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bf0366a444963" /><Relationship Type="http://schemas.openxmlformats.org/officeDocument/2006/relationships/slide" Target="/ppt/slides/slide1.xml" Id="R79f6732ae8e34653" /><Relationship Type="http://schemas.openxmlformats.org/officeDocument/2006/relationships/slide" Target="/ppt/slides/slide2.xml" Id="R03ae816a9ea5467c" /><Relationship Type="http://schemas.openxmlformats.org/officeDocument/2006/relationships/slide" Target="/ppt/slides/slide3.xml" Id="R149eaafea75140c7" /><Relationship Type="http://schemas.openxmlformats.org/officeDocument/2006/relationships/slide" Target="/ppt/slides/slide4.xml" Id="R07d1acedc680482b" /><Relationship Type="http://schemas.openxmlformats.org/officeDocument/2006/relationships/slide" Target="/ppt/slides/slide5.xml" Id="R066e3b41923a41eb" /><Relationship Type="http://schemas.openxmlformats.org/officeDocument/2006/relationships/slide" Target="/ppt/slides/slide6.xml" Id="Rfcb1512b05da4a18" /><Relationship Type="http://schemas.openxmlformats.org/officeDocument/2006/relationships/slide" Target="/ppt/slides/slide7.xml" Id="Rf02e65348925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c57ad026047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1a46dadbb4f16" /><Relationship Type="http://schemas.openxmlformats.org/officeDocument/2006/relationships/theme" Target="/ppt/slideMasters/theme/theme1.xml" Id="Rb7713ca6ac1b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61a46dadbb4f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ad353139d40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07354467244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86a07d1824e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1569fdb7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09ec8acfb4f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922594adc46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7b3de2f1545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NYLENNA HOLDING AS ble etablert [år] og holder til i Solbergelva.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2 055 262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Nilsen, Nylenna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3057 Solbergelva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932 149 869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NYLENNA HOLDING AS</a:t>
            </a:r>
          </a:p>
        </p:txBody>
      </p:sp>
    </p:spTree>
  </p:cSld>
  <p:clrMapOvr>
    <a:masterClrMapping xmlns:a="http://schemas.openxmlformats.org/drawingml/2006/main"/>
  </p:clrMapOvr>
</p:sld>
</file>