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7b79bbb99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2d7cfabc44245"/>
  </p:sldMasterIdLst>
  <p:sldIdLst>
    <p:sldId xmlns:r="http://schemas.openxmlformats.org/officeDocument/2006/relationships" id="256" r:id="R7db7fdc217f34dde"/>
    <p:sldId xmlns:r="http://schemas.openxmlformats.org/officeDocument/2006/relationships" id="257" r:id="Red138733e43b4a8d"/>
    <p:sldId xmlns:r="http://schemas.openxmlformats.org/officeDocument/2006/relationships" id="258" r:id="R00e493aa6c8c421d"/>
    <p:sldId xmlns:r="http://schemas.openxmlformats.org/officeDocument/2006/relationships" id="259" r:id="R2280acacc3224c6a"/>
    <p:sldId xmlns:r="http://schemas.openxmlformats.org/officeDocument/2006/relationships" id="260" r:id="R26b58cc9277c4abe"/>
    <p:sldId xmlns:r="http://schemas.openxmlformats.org/officeDocument/2006/relationships" id="261" r:id="Rc4b13be625d042fa"/>
    <p:sldId xmlns:r="http://schemas.openxmlformats.org/officeDocument/2006/relationships" id="262" r:id="R577aa214477e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2d7cfabc44245" /><Relationship Type="http://schemas.openxmlformats.org/officeDocument/2006/relationships/slide" Target="/ppt/slides/slide1.xml" Id="R7db7fdc217f34dde" /><Relationship Type="http://schemas.openxmlformats.org/officeDocument/2006/relationships/slide" Target="/ppt/slides/slide2.xml" Id="Red138733e43b4a8d" /><Relationship Type="http://schemas.openxmlformats.org/officeDocument/2006/relationships/slide" Target="/ppt/slides/slide3.xml" Id="R00e493aa6c8c421d" /><Relationship Type="http://schemas.openxmlformats.org/officeDocument/2006/relationships/slide" Target="/ppt/slides/slide4.xml" Id="R2280acacc3224c6a" /><Relationship Type="http://schemas.openxmlformats.org/officeDocument/2006/relationships/slide" Target="/ppt/slides/slide5.xml" Id="R26b58cc9277c4abe" /><Relationship Type="http://schemas.openxmlformats.org/officeDocument/2006/relationships/slide" Target="/ppt/slides/slide6.xml" Id="Rc4b13be625d042fa" /><Relationship Type="http://schemas.openxmlformats.org/officeDocument/2006/relationships/slide" Target="/ppt/slides/slide7.xml" Id="R577aa214477e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98f6f3f3b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33fcd0584432" /><Relationship Type="http://schemas.openxmlformats.org/officeDocument/2006/relationships/theme" Target="/ppt/slideMasters/theme/theme1.xml" Id="R4775821fdc74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733fcd058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b5fd14b9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7ddb7f0b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d07691093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24d61bec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41a29c03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db6fe6ed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b8d98f5c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LINGALAKS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LINGALAKS GRUPPEN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−8 534 281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70 608 806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921 684 663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1 006 857 050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SEASPRAY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HAUGARVOLL AS  –  28,7 %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KANNHAU AS  –  28,7 %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Grovabrotet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932 169 495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LINGALAKS GRUPPEN AS</a:t>
            </a:r>
          </a:p>
        </p:txBody>
      </p:sp>
    </p:spTree>
  </p:cSld>
  <p:clrMapOvr>
    <a:masterClrMapping xmlns:a="http://schemas.openxmlformats.org/drawingml/2006/main"/>
  </p:clrMapOvr>
</p:sld>
</file>