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7079fec4df41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fad54fadea4e63"/>
  </p:sldMasterIdLst>
  <p:sldIdLst>
    <p:sldId xmlns:r="http://schemas.openxmlformats.org/officeDocument/2006/relationships" id="256" r:id="R7d700b2b7bf24441"/>
    <p:sldId xmlns:r="http://schemas.openxmlformats.org/officeDocument/2006/relationships" id="257" r:id="R40db1bda08b1482b"/>
    <p:sldId xmlns:r="http://schemas.openxmlformats.org/officeDocument/2006/relationships" id="258" r:id="R24d9bdf2f4f34818"/>
    <p:sldId xmlns:r="http://schemas.openxmlformats.org/officeDocument/2006/relationships" id="259" r:id="Rec6e580e5abe4a15"/>
    <p:sldId xmlns:r="http://schemas.openxmlformats.org/officeDocument/2006/relationships" id="260" r:id="R60b649d1d3584f3e"/>
    <p:sldId xmlns:r="http://schemas.openxmlformats.org/officeDocument/2006/relationships" id="261" r:id="Rff05f1c10d8d4807"/>
    <p:sldId xmlns:r="http://schemas.openxmlformats.org/officeDocument/2006/relationships" id="262" r:id="R8ae431d4725d45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ad54fadea4e63" /><Relationship Type="http://schemas.openxmlformats.org/officeDocument/2006/relationships/slide" Target="/ppt/slides/slide1.xml" Id="R7d700b2b7bf24441" /><Relationship Type="http://schemas.openxmlformats.org/officeDocument/2006/relationships/slide" Target="/ppt/slides/slide2.xml" Id="R40db1bda08b1482b" /><Relationship Type="http://schemas.openxmlformats.org/officeDocument/2006/relationships/slide" Target="/ppt/slides/slide3.xml" Id="R24d9bdf2f4f34818" /><Relationship Type="http://schemas.openxmlformats.org/officeDocument/2006/relationships/slide" Target="/ppt/slides/slide4.xml" Id="Rec6e580e5abe4a15" /><Relationship Type="http://schemas.openxmlformats.org/officeDocument/2006/relationships/slide" Target="/ppt/slides/slide5.xml" Id="R60b649d1d3584f3e" /><Relationship Type="http://schemas.openxmlformats.org/officeDocument/2006/relationships/slide" Target="/ppt/slides/slide6.xml" Id="Rff05f1c10d8d4807" /><Relationship Type="http://schemas.openxmlformats.org/officeDocument/2006/relationships/slide" Target="/ppt/slides/slide7.xml" Id="R8ae431d4725d45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63f6bf5d74f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83659949341b5" /><Relationship Type="http://schemas.openxmlformats.org/officeDocument/2006/relationships/theme" Target="/ppt/slideMasters/theme/theme1.xml" Id="Rd2e38880e60c48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683659949341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fc6377c494e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887a11a9140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7788845bf45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b604aee6640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1a38709ca4b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425cf140b41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7053a6e934a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OPSAL OG FJELNSET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OPSAL OG FJELNSET AS ble etablert [år] og holder til i Vinjeøra.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36 992 745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−376 379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−446 289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17 150 092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30 547 209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 FINANS AS  –  51,2 %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 FINANS AS  –  43,5 %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RIKARD HERMANN OHREN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GUNNAR HOVDE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Kårøydalsveien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7203 Vinjeøra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44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post.opsalogfjelnset@hemne.as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www.opsalogfjelnset.no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932 223 937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