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74e80c93814e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f351a9e5d44208"/>
  </p:sldMasterIdLst>
  <p:sldIdLst>
    <p:sldId xmlns:r="http://schemas.openxmlformats.org/officeDocument/2006/relationships" id="256" r:id="R5271785842664b71"/>
    <p:sldId xmlns:r="http://schemas.openxmlformats.org/officeDocument/2006/relationships" id="257" r:id="Rf758b2c702924e77"/>
    <p:sldId xmlns:r="http://schemas.openxmlformats.org/officeDocument/2006/relationships" id="258" r:id="R73e952ee3d3b4a4c"/>
    <p:sldId xmlns:r="http://schemas.openxmlformats.org/officeDocument/2006/relationships" id="259" r:id="R6f499a1dbfd444f7"/>
    <p:sldId xmlns:r="http://schemas.openxmlformats.org/officeDocument/2006/relationships" id="260" r:id="Rac537acf429741e3"/>
    <p:sldId xmlns:r="http://schemas.openxmlformats.org/officeDocument/2006/relationships" id="261" r:id="R924e2ba7718c42a5"/>
    <p:sldId xmlns:r="http://schemas.openxmlformats.org/officeDocument/2006/relationships" id="262" r:id="Ra7b24b32af7245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f351a9e5d44208" /><Relationship Type="http://schemas.openxmlformats.org/officeDocument/2006/relationships/slide" Target="/ppt/slides/slide1.xml" Id="R5271785842664b71" /><Relationship Type="http://schemas.openxmlformats.org/officeDocument/2006/relationships/slide" Target="/ppt/slides/slide2.xml" Id="Rf758b2c702924e77" /><Relationship Type="http://schemas.openxmlformats.org/officeDocument/2006/relationships/slide" Target="/ppt/slides/slide3.xml" Id="R73e952ee3d3b4a4c" /><Relationship Type="http://schemas.openxmlformats.org/officeDocument/2006/relationships/slide" Target="/ppt/slides/slide4.xml" Id="R6f499a1dbfd444f7" /><Relationship Type="http://schemas.openxmlformats.org/officeDocument/2006/relationships/slide" Target="/ppt/slides/slide5.xml" Id="Rac537acf429741e3" /><Relationship Type="http://schemas.openxmlformats.org/officeDocument/2006/relationships/slide" Target="/ppt/slides/slide6.xml" Id="R924e2ba7718c42a5" /><Relationship Type="http://schemas.openxmlformats.org/officeDocument/2006/relationships/slide" Target="/ppt/slides/slide7.xml" Id="Ra7b24b32af7245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b260dda8647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f1d7b573944db" /><Relationship Type="http://schemas.openxmlformats.org/officeDocument/2006/relationships/theme" Target="/ppt/slideMasters/theme/theme1.xml" Id="R2ad8f5dd73d74a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2f1d7b573944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84696d4a044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5cc6fa0d04e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9b296f73b4f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dd41f776a4c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fc697cc5f48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597fc430148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be3a1ede94a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NISSEN HAMMERFEST 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NISSEN HAMMERFEST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NISSEN HAMMERFEST SENTER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NISSEN HAMMERFEST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NISSEN HAMMERFEST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NISSEN HAMMERFEST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26 509 887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6 887 472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1 959 745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20 272 500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103 088 741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NISSEN HAMMERFEST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HABA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NISSEN HAMMERFEST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41 16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932 230 143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NISSEN HAMMERFEST SENTER AS</a:t>
            </a:r>
          </a:p>
        </p:txBody>
      </p:sp>
    </p:spTree>
  </p:cSld>
  <p:clrMapOvr>
    <a:masterClrMapping xmlns:a="http://schemas.openxmlformats.org/drawingml/2006/main"/>
  </p:clrMapOvr>
</p:sld>
</file>