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b007c0d9d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5f374008347c3"/>
  </p:sldMasterIdLst>
  <p:sldIdLst>
    <p:sldId xmlns:r="http://schemas.openxmlformats.org/officeDocument/2006/relationships" id="256" r:id="R886fcff4886146e7"/>
    <p:sldId xmlns:r="http://schemas.openxmlformats.org/officeDocument/2006/relationships" id="257" r:id="R13c07d52d2184061"/>
    <p:sldId xmlns:r="http://schemas.openxmlformats.org/officeDocument/2006/relationships" id="258" r:id="Rb67a0fd2d4bf4e15"/>
    <p:sldId xmlns:r="http://schemas.openxmlformats.org/officeDocument/2006/relationships" id="259" r:id="R107a672e557c45bf"/>
    <p:sldId xmlns:r="http://schemas.openxmlformats.org/officeDocument/2006/relationships" id="260" r:id="R7cd7cd2b9c7c4ec8"/>
    <p:sldId xmlns:r="http://schemas.openxmlformats.org/officeDocument/2006/relationships" id="261" r:id="Ra54a14d60aaa45e0"/>
    <p:sldId xmlns:r="http://schemas.openxmlformats.org/officeDocument/2006/relationships" id="262" r:id="R5a42bb685af9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5f374008347c3" /><Relationship Type="http://schemas.openxmlformats.org/officeDocument/2006/relationships/slide" Target="/ppt/slides/slide1.xml" Id="R886fcff4886146e7" /><Relationship Type="http://schemas.openxmlformats.org/officeDocument/2006/relationships/slide" Target="/ppt/slides/slide2.xml" Id="R13c07d52d2184061" /><Relationship Type="http://schemas.openxmlformats.org/officeDocument/2006/relationships/slide" Target="/ppt/slides/slide3.xml" Id="Rb67a0fd2d4bf4e15" /><Relationship Type="http://schemas.openxmlformats.org/officeDocument/2006/relationships/slide" Target="/ppt/slides/slide4.xml" Id="R107a672e557c45bf" /><Relationship Type="http://schemas.openxmlformats.org/officeDocument/2006/relationships/slide" Target="/ppt/slides/slide5.xml" Id="R7cd7cd2b9c7c4ec8" /><Relationship Type="http://schemas.openxmlformats.org/officeDocument/2006/relationships/slide" Target="/ppt/slides/slide6.xml" Id="Ra54a14d60aaa45e0" /><Relationship Type="http://schemas.openxmlformats.org/officeDocument/2006/relationships/slide" Target="/ppt/slides/slide7.xml" Id="R5a42bb685af9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2df0e90ee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2dc3d2734867" /><Relationship Type="http://schemas.openxmlformats.org/officeDocument/2006/relationships/theme" Target="/ppt/slideMasters/theme/theme1.xml" Id="Ra725ce13cd81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92dc3d273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c7aea1e6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020582db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f59e3ad01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fc8a2f64b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c85fbc96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1d0cb2ed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d2c5d761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52 500 989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FLORIAN PETER KOSCHE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Youngstorget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