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284f12163c43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684d6c47eb4f31"/>
  </p:sldMasterIdLst>
  <p:sldIdLst>
    <p:sldId xmlns:r="http://schemas.openxmlformats.org/officeDocument/2006/relationships" id="256" r:id="Rbc2a266db8a541a7"/>
    <p:sldId xmlns:r="http://schemas.openxmlformats.org/officeDocument/2006/relationships" id="257" r:id="R599f76571aec4261"/>
    <p:sldId xmlns:r="http://schemas.openxmlformats.org/officeDocument/2006/relationships" id="258" r:id="Ra787ec5233bd48ad"/>
    <p:sldId xmlns:r="http://schemas.openxmlformats.org/officeDocument/2006/relationships" id="259" r:id="R9aabe85913724ec3"/>
    <p:sldId xmlns:r="http://schemas.openxmlformats.org/officeDocument/2006/relationships" id="260" r:id="R07c2189705dd4fc5"/>
    <p:sldId xmlns:r="http://schemas.openxmlformats.org/officeDocument/2006/relationships" id="261" r:id="R9ca91d708b9148fa"/>
    <p:sldId xmlns:r="http://schemas.openxmlformats.org/officeDocument/2006/relationships" id="262" r:id="R39d4477207b045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684d6c47eb4f31" /><Relationship Type="http://schemas.openxmlformats.org/officeDocument/2006/relationships/slide" Target="/ppt/slides/slide1.xml" Id="Rbc2a266db8a541a7" /><Relationship Type="http://schemas.openxmlformats.org/officeDocument/2006/relationships/slide" Target="/ppt/slides/slide2.xml" Id="R599f76571aec4261" /><Relationship Type="http://schemas.openxmlformats.org/officeDocument/2006/relationships/slide" Target="/ppt/slides/slide3.xml" Id="Ra787ec5233bd48ad" /><Relationship Type="http://schemas.openxmlformats.org/officeDocument/2006/relationships/slide" Target="/ppt/slides/slide4.xml" Id="R9aabe85913724ec3" /><Relationship Type="http://schemas.openxmlformats.org/officeDocument/2006/relationships/slide" Target="/ppt/slides/slide5.xml" Id="R07c2189705dd4fc5" /><Relationship Type="http://schemas.openxmlformats.org/officeDocument/2006/relationships/slide" Target="/ppt/slides/slide6.xml" Id="R9ca91d708b9148fa" /><Relationship Type="http://schemas.openxmlformats.org/officeDocument/2006/relationships/slide" Target="/ppt/slides/slide7.xml" Id="R39d4477207b045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6805380ddd45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877c463624ea1" /><Relationship Type="http://schemas.openxmlformats.org/officeDocument/2006/relationships/theme" Target="/ppt/slideMasters/theme/theme1.xml" Id="R67405fb82e644f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f877c463624e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0ecabc41249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cedec8ada42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d312bb7404d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574cbbb4747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9c7d009d445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f75d28e4f49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212e8443f49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DGAARD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72 232 974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59 449 005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75 539 170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SVERRE RØSSTAD  –  64,0 %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KAPITAL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RØSSTAD KAPITAL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RT KAPITAL AS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Grimelundshaugen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932 241 196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DGAARD AS</a:t>
            </a:r>
          </a:p>
        </p:txBody>
      </p:sp>
    </p:spTree>
  </p:cSld>
  <p:clrMapOvr>
    <a:masterClrMapping xmlns:a="http://schemas.openxmlformats.org/drawingml/2006/main"/>
  </p:clrMapOvr>
</p:sld>
</file>