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3fa324a4f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599caa1ee4cd5"/>
  </p:sldMasterIdLst>
  <p:sldIdLst>
    <p:sldId xmlns:r="http://schemas.openxmlformats.org/officeDocument/2006/relationships" id="256" r:id="R4af03ad4ef994ad2"/>
    <p:sldId xmlns:r="http://schemas.openxmlformats.org/officeDocument/2006/relationships" id="257" r:id="Rb4420ce3fa9142c0"/>
    <p:sldId xmlns:r="http://schemas.openxmlformats.org/officeDocument/2006/relationships" id="258" r:id="R5936469f7d0f49d9"/>
    <p:sldId xmlns:r="http://schemas.openxmlformats.org/officeDocument/2006/relationships" id="259" r:id="R910ce24ff03a470e"/>
    <p:sldId xmlns:r="http://schemas.openxmlformats.org/officeDocument/2006/relationships" id="260" r:id="R105335c463b346d9"/>
    <p:sldId xmlns:r="http://schemas.openxmlformats.org/officeDocument/2006/relationships" id="261" r:id="R2b7068fa54554a04"/>
    <p:sldId xmlns:r="http://schemas.openxmlformats.org/officeDocument/2006/relationships" id="262" r:id="R8018f80d6097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599caa1ee4cd5" /><Relationship Type="http://schemas.openxmlformats.org/officeDocument/2006/relationships/slide" Target="/ppt/slides/slide1.xml" Id="R4af03ad4ef994ad2" /><Relationship Type="http://schemas.openxmlformats.org/officeDocument/2006/relationships/slide" Target="/ppt/slides/slide2.xml" Id="Rb4420ce3fa9142c0" /><Relationship Type="http://schemas.openxmlformats.org/officeDocument/2006/relationships/slide" Target="/ppt/slides/slide3.xml" Id="R5936469f7d0f49d9" /><Relationship Type="http://schemas.openxmlformats.org/officeDocument/2006/relationships/slide" Target="/ppt/slides/slide4.xml" Id="R910ce24ff03a470e" /><Relationship Type="http://schemas.openxmlformats.org/officeDocument/2006/relationships/slide" Target="/ppt/slides/slide5.xml" Id="R105335c463b346d9" /><Relationship Type="http://schemas.openxmlformats.org/officeDocument/2006/relationships/slide" Target="/ppt/slides/slide6.xml" Id="R2b7068fa54554a04" /><Relationship Type="http://schemas.openxmlformats.org/officeDocument/2006/relationships/slide" Target="/ppt/slides/slide7.xml" Id="R8018f80d6097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b6fb58581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605e9281a4f22" /><Relationship Type="http://schemas.openxmlformats.org/officeDocument/2006/relationships/theme" Target="/ppt/slideMasters/theme/theme1.xml" Id="Rb828f9c7c190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4605e9281a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b0cd7760e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b46ab2f07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1a2607e2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f06104eed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98d177bd6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3f5f9664248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45925dc71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AANESTAD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28 875 889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28 991 572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LØGE AANESTAD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Trosterudstien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932 241 552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