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c6875ad7b74e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e1328dd76d4efb"/>
  </p:sldMasterIdLst>
  <p:sldIdLst>
    <p:sldId xmlns:r="http://schemas.openxmlformats.org/officeDocument/2006/relationships" id="256" r:id="R58db8aade8664a7a"/>
    <p:sldId xmlns:r="http://schemas.openxmlformats.org/officeDocument/2006/relationships" id="257" r:id="Rabb3d772b39b42bc"/>
    <p:sldId xmlns:r="http://schemas.openxmlformats.org/officeDocument/2006/relationships" id="258" r:id="R4eabe4fbd2dd4942"/>
    <p:sldId xmlns:r="http://schemas.openxmlformats.org/officeDocument/2006/relationships" id="259" r:id="R1ad2ae90b1114a8c"/>
    <p:sldId xmlns:r="http://schemas.openxmlformats.org/officeDocument/2006/relationships" id="260" r:id="R78465ad6e5ec45b6"/>
    <p:sldId xmlns:r="http://schemas.openxmlformats.org/officeDocument/2006/relationships" id="261" r:id="R2fb84f97088c4b43"/>
    <p:sldId xmlns:r="http://schemas.openxmlformats.org/officeDocument/2006/relationships" id="262" r:id="R85231a56802f4e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e1328dd76d4efb" /><Relationship Type="http://schemas.openxmlformats.org/officeDocument/2006/relationships/slide" Target="/ppt/slides/slide1.xml" Id="R58db8aade8664a7a" /><Relationship Type="http://schemas.openxmlformats.org/officeDocument/2006/relationships/slide" Target="/ppt/slides/slide2.xml" Id="Rabb3d772b39b42bc" /><Relationship Type="http://schemas.openxmlformats.org/officeDocument/2006/relationships/slide" Target="/ppt/slides/slide3.xml" Id="R4eabe4fbd2dd4942" /><Relationship Type="http://schemas.openxmlformats.org/officeDocument/2006/relationships/slide" Target="/ppt/slides/slide4.xml" Id="R1ad2ae90b1114a8c" /><Relationship Type="http://schemas.openxmlformats.org/officeDocument/2006/relationships/slide" Target="/ppt/slides/slide5.xml" Id="R78465ad6e5ec45b6" /><Relationship Type="http://schemas.openxmlformats.org/officeDocument/2006/relationships/slide" Target="/ppt/slides/slide6.xml" Id="R2fb84f97088c4b43" /><Relationship Type="http://schemas.openxmlformats.org/officeDocument/2006/relationships/slide" Target="/ppt/slides/slide7.xml" Id="R85231a56802f4e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db47b2f3bb40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c43e3ff43347b0" /><Relationship Type="http://schemas.openxmlformats.org/officeDocument/2006/relationships/theme" Target="/ppt/slideMasters/theme/theme1.xml" Id="Rffd5147cd3ab49f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c43e3ff43347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6eb3c796e94e2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878e4fb644d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896fced5b4f7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d7e425aca145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91ad98261b4d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acd47f97645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f759edcba4e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 ARVE NATLAND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ARVE NATLAND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ARVE NATLAND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ARVE NATLAND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ARVE NATLAND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ARVE NATLAND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−41 329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1 998 691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10 259 232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13 471 326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ARVE NATLAND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ARVE NATLAND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ARVE NATLAND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Teigenveien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3113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932 257 084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 ARVE NATLAND AS</a:t>
            </a:r>
          </a:p>
        </p:txBody>
      </p:sp>
    </p:spTree>
  </p:cSld>
  <p:clrMapOvr>
    <a:masterClrMapping xmlns:a="http://schemas.openxmlformats.org/drawingml/2006/main"/>
  </p:clrMapOvr>
</p:sld>
</file>