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c9dc1eacfc4a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8bf224bc6140d8"/>
  </p:sldMasterIdLst>
  <p:sldIdLst>
    <p:sldId xmlns:r="http://schemas.openxmlformats.org/officeDocument/2006/relationships" id="256" r:id="Ree66460d60934aca"/>
    <p:sldId xmlns:r="http://schemas.openxmlformats.org/officeDocument/2006/relationships" id="257" r:id="R6b4f7c4884cb4021"/>
    <p:sldId xmlns:r="http://schemas.openxmlformats.org/officeDocument/2006/relationships" id="258" r:id="Rab6cc896a92a462a"/>
    <p:sldId xmlns:r="http://schemas.openxmlformats.org/officeDocument/2006/relationships" id="259" r:id="Reeaec52dc0894f32"/>
    <p:sldId xmlns:r="http://schemas.openxmlformats.org/officeDocument/2006/relationships" id="260" r:id="R7f44ee12370843de"/>
    <p:sldId xmlns:r="http://schemas.openxmlformats.org/officeDocument/2006/relationships" id="261" r:id="R6e777f560c384b17"/>
    <p:sldId xmlns:r="http://schemas.openxmlformats.org/officeDocument/2006/relationships" id="262" r:id="Rc71fadb12a9045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8bf224bc6140d8" /><Relationship Type="http://schemas.openxmlformats.org/officeDocument/2006/relationships/slide" Target="/ppt/slides/slide1.xml" Id="Ree66460d60934aca" /><Relationship Type="http://schemas.openxmlformats.org/officeDocument/2006/relationships/slide" Target="/ppt/slides/slide2.xml" Id="R6b4f7c4884cb4021" /><Relationship Type="http://schemas.openxmlformats.org/officeDocument/2006/relationships/slide" Target="/ppt/slides/slide3.xml" Id="Rab6cc896a92a462a" /><Relationship Type="http://schemas.openxmlformats.org/officeDocument/2006/relationships/slide" Target="/ppt/slides/slide4.xml" Id="Reeaec52dc0894f32" /><Relationship Type="http://schemas.openxmlformats.org/officeDocument/2006/relationships/slide" Target="/ppt/slides/slide5.xml" Id="R7f44ee12370843de" /><Relationship Type="http://schemas.openxmlformats.org/officeDocument/2006/relationships/slide" Target="/ppt/slides/slide6.xml" Id="R6e777f560c384b17" /><Relationship Type="http://schemas.openxmlformats.org/officeDocument/2006/relationships/slide" Target="/ppt/slides/slide7.xml" Id="Rc71fadb12a9045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77837c125b47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8ba8cf6c724fee" /><Relationship Type="http://schemas.openxmlformats.org/officeDocument/2006/relationships/theme" Target="/ppt/slideMasters/theme/theme1.xml" Id="Rbb218722d12541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88ba8cf6c724f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0143c093cb4b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cd31a663c14a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8032f1d01a436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8e6a2563449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5cde709b6240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b00b41e994406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82b98b1d045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KURVE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KURVE REGNSKAP AS ble etablert [år] og holder til i Nøtterøy.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7 558 732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620 155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1 863 173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2 308 640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3 944 058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WILLIAM JOHAN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Danholmen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3128 Nøtterøy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932 296 047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KURVE REGNSKAP AS</a:t>
            </a:r>
          </a:p>
        </p:txBody>
      </p:sp>
    </p:spTree>
  </p:cSld>
  <p:clrMapOvr>
    <a:masterClrMapping xmlns:a="http://schemas.openxmlformats.org/drawingml/2006/main"/>
  </p:clrMapOvr>
</p:sld>
</file>