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4aaa44f40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944e94e4142bc"/>
  </p:sldMasterIdLst>
  <p:sldIdLst>
    <p:sldId xmlns:r="http://schemas.openxmlformats.org/officeDocument/2006/relationships" id="256" r:id="Rff7ed4131c76430c"/>
    <p:sldId xmlns:r="http://schemas.openxmlformats.org/officeDocument/2006/relationships" id="257" r:id="Rd77a57fdde9949ec"/>
    <p:sldId xmlns:r="http://schemas.openxmlformats.org/officeDocument/2006/relationships" id="258" r:id="R8d0494fd722c4313"/>
    <p:sldId xmlns:r="http://schemas.openxmlformats.org/officeDocument/2006/relationships" id="259" r:id="Rb19dac28a6534530"/>
    <p:sldId xmlns:r="http://schemas.openxmlformats.org/officeDocument/2006/relationships" id="260" r:id="R292244bf26214979"/>
    <p:sldId xmlns:r="http://schemas.openxmlformats.org/officeDocument/2006/relationships" id="261" r:id="Raf652d979ff84b4d"/>
    <p:sldId xmlns:r="http://schemas.openxmlformats.org/officeDocument/2006/relationships" id="262" r:id="R46ab6f33df3d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944e94e4142bc" /><Relationship Type="http://schemas.openxmlformats.org/officeDocument/2006/relationships/slide" Target="/ppt/slides/slide1.xml" Id="Rff7ed4131c76430c" /><Relationship Type="http://schemas.openxmlformats.org/officeDocument/2006/relationships/slide" Target="/ppt/slides/slide2.xml" Id="Rd77a57fdde9949ec" /><Relationship Type="http://schemas.openxmlformats.org/officeDocument/2006/relationships/slide" Target="/ppt/slides/slide3.xml" Id="R8d0494fd722c4313" /><Relationship Type="http://schemas.openxmlformats.org/officeDocument/2006/relationships/slide" Target="/ppt/slides/slide4.xml" Id="Rb19dac28a6534530" /><Relationship Type="http://schemas.openxmlformats.org/officeDocument/2006/relationships/slide" Target="/ppt/slides/slide5.xml" Id="R292244bf26214979" /><Relationship Type="http://schemas.openxmlformats.org/officeDocument/2006/relationships/slide" Target="/ppt/slides/slide6.xml" Id="Raf652d979ff84b4d" /><Relationship Type="http://schemas.openxmlformats.org/officeDocument/2006/relationships/slide" Target="/ppt/slides/slide7.xml" Id="R46ab6f33df3d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1fb9b3274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e60235f2d4007" /><Relationship Type="http://schemas.openxmlformats.org/officeDocument/2006/relationships/theme" Target="/ppt/slideMasters/theme/theme1.xml" Id="Rf94be6d8aeff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e60235f2d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a5a3369b0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c7ac80ffa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246b63b56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6e4634ae64e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5c2332eda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8a3da4506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0a6b38cc8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SALHUSRAMP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SALHUSRAMP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5 379 852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6 431 455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Torgnesveien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932 315 793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SALHUSRAMP AS</a:t>
            </a:r>
          </a:p>
        </p:txBody>
      </p:sp>
    </p:spTree>
  </p:cSld>
  <p:clrMapOvr>
    <a:masterClrMapping xmlns:a="http://schemas.openxmlformats.org/drawingml/2006/main"/>
  </p:clrMapOvr>
</p:sld>
</file>