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bd5f03d1b547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e2cb7243534d8c"/>
  </p:sldMasterIdLst>
  <p:sldIdLst>
    <p:sldId xmlns:r="http://schemas.openxmlformats.org/officeDocument/2006/relationships" id="256" r:id="Re40746baf0f74837"/>
    <p:sldId xmlns:r="http://schemas.openxmlformats.org/officeDocument/2006/relationships" id="257" r:id="Rc2257e5e896547c3"/>
    <p:sldId xmlns:r="http://schemas.openxmlformats.org/officeDocument/2006/relationships" id="258" r:id="R19bbd2f2a7a2491d"/>
    <p:sldId xmlns:r="http://schemas.openxmlformats.org/officeDocument/2006/relationships" id="259" r:id="Re06254e672db4800"/>
    <p:sldId xmlns:r="http://schemas.openxmlformats.org/officeDocument/2006/relationships" id="260" r:id="R32309bd9b32c4cfb"/>
    <p:sldId xmlns:r="http://schemas.openxmlformats.org/officeDocument/2006/relationships" id="261" r:id="R4e2ab74c58d44fd1"/>
    <p:sldId xmlns:r="http://schemas.openxmlformats.org/officeDocument/2006/relationships" id="262" r:id="R4ab1119644b44a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e2cb7243534d8c" /><Relationship Type="http://schemas.openxmlformats.org/officeDocument/2006/relationships/slide" Target="/ppt/slides/slide1.xml" Id="Re40746baf0f74837" /><Relationship Type="http://schemas.openxmlformats.org/officeDocument/2006/relationships/slide" Target="/ppt/slides/slide2.xml" Id="Rc2257e5e896547c3" /><Relationship Type="http://schemas.openxmlformats.org/officeDocument/2006/relationships/slide" Target="/ppt/slides/slide3.xml" Id="R19bbd2f2a7a2491d" /><Relationship Type="http://schemas.openxmlformats.org/officeDocument/2006/relationships/slide" Target="/ppt/slides/slide4.xml" Id="Re06254e672db4800" /><Relationship Type="http://schemas.openxmlformats.org/officeDocument/2006/relationships/slide" Target="/ppt/slides/slide5.xml" Id="R32309bd9b32c4cfb" /><Relationship Type="http://schemas.openxmlformats.org/officeDocument/2006/relationships/slide" Target="/ppt/slides/slide6.xml" Id="R4e2ab74c58d44fd1" /><Relationship Type="http://schemas.openxmlformats.org/officeDocument/2006/relationships/slide" Target="/ppt/slides/slide7.xml" Id="R4ab1119644b44a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9efa20fa544b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44607bb0c479f" /><Relationship Type="http://schemas.openxmlformats.org/officeDocument/2006/relationships/theme" Target="/ppt/slideMasters/theme/theme1.xml" Id="R509f5a1d9f4849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444607bb0c47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0a35db7de4d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588b3e90546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08e4cd68a40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fc70318d04c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63f602b48147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b46877ad04c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fee5dd4094c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INGHOLD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INGHOLD AS ble etablert [år] og holder til i Lommedalen.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980 477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612 568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1 621 093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EIDE GUNDERSEN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Ingrid Eide Gundersen, Hellerudveien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1350 Lommedalen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932 317 419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INGHOLD AS</a:t>
            </a:r>
          </a:p>
        </p:txBody>
      </p:sp>
    </p:spTree>
  </p:cSld>
  <p:clrMapOvr>
    <a:masterClrMapping xmlns:a="http://schemas.openxmlformats.org/drawingml/2006/main"/>
  </p:clrMapOvr>
</p:sld>
</file>