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941f880ca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32fa8243c4ff1"/>
  </p:sldMasterIdLst>
  <p:sldIdLst>
    <p:sldId xmlns:r="http://schemas.openxmlformats.org/officeDocument/2006/relationships" id="256" r:id="R288ec28472e34e76"/>
    <p:sldId xmlns:r="http://schemas.openxmlformats.org/officeDocument/2006/relationships" id="257" r:id="R8debf4a25d4d4a82"/>
    <p:sldId xmlns:r="http://schemas.openxmlformats.org/officeDocument/2006/relationships" id="258" r:id="Rb7e91770e1e04ef9"/>
    <p:sldId xmlns:r="http://schemas.openxmlformats.org/officeDocument/2006/relationships" id="259" r:id="Rfea68fbf24ff42e4"/>
    <p:sldId xmlns:r="http://schemas.openxmlformats.org/officeDocument/2006/relationships" id="260" r:id="R0975668235434526"/>
    <p:sldId xmlns:r="http://schemas.openxmlformats.org/officeDocument/2006/relationships" id="261" r:id="R891d439ab45d471e"/>
    <p:sldId xmlns:r="http://schemas.openxmlformats.org/officeDocument/2006/relationships" id="262" r:id="Rdc965c2b1889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32fa8243c4ff1" /><Relationship Type="http://schemas.openxmlformats.org/officeDocument/2006/relationships/slide" Target="/ppt/slides/slide1.xml" Id="R288ec28472e34e76" /><Relationship Type="http://schemas.openxmlformats.org/officeDocument/2006/relationships/slide" Target="/ppt/slides/slide2.xml" Id="R8debf4a25d4d4a82" /><Relationship Type="http://schemas.openxmlformats.org/officeDocument/2006/relationships/slide" Target="/ppt/slides/slide3.xml" Id="Rb7e91770e1e04ef9" /><Relationship Type="http://schemas.openxmlformats.org/officeDocument/2006/relationships/slide" Target="/ppt/slides/slide4.xml" Id="Rfea68fbf24ff42e4" /><Relationship Type="http://schemas.openxmlformats.org/officeDocument/2006/relationships/slide" Target="/ppt/slides/slide5.xml" Id="R0975668235434526" /><Relationship Type="http://schemas.openxmlformats.org/officeDocument/2006/relationships/slide" Target="/ppt/slides/slide6.xml" Id="R891d439ab45d471e" /><Relationship Type="http://schemas.openxmlformats.org/officeDocument/2006/relationships/slide" Target="/ppt/slides/slide7.xml" Id="Rdc965c2b1889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500421c34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66888256d47d8" /><Relationship Type="http://schemas.openxmlformats.org/officeDocument/2006/relationships/theme" Target="/ppt/slideMasters/theme/theme1.xml" Id="R4bb762059e7f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66888256d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fc3abf7fb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d378c6899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9be20f2a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c1e10b2ee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b58374d9c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e9acf05f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73a50e7e7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FALKETIND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