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2cd47edfb4a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95bbff7df4987"/>
  </p:sldMasterIdLst>
  <p:sldIdLst>
    <p:sldId xmlns:r="http://schemas.openxmlformats.org/officeDocument/2006/relationships" id="256" r:id="Rd4784240c64542fd"/>
    <p:sldId xmlns:r="http://schemas.openxmlformats.org/officeDocument/2006/relationships" id="257" r:id="Re33f5e011aff4860"/>
    <p:sldId xmlns:r="http://schemas.openxmlformats.org/officeDocument/2006/relationships" id="258" r:id="R11110af38187409f"/>
    <p:sldId xmlns:r="http://schemas.openxmlformats.org/officeDocument/2006/relationships" id="259" r:id="R3b9507e6282343c2"/>
    <p:sldId xmlns:r="http://schemas.openxmlformats.org/officeDocument/2006/relationships" id="260" r:id="Rb59391e28d7a4402"/>
    <p:sldId xmlns:r="http://schemas.openxmlformats.org/officeDocument/2006/relationships" id="261" r:id="R5f7db67fcca749a4"/>
    <p:sldId xmlns:r="http://schemas.openxmlformats.org/officeDocument/2006/relationships" id="262" r:id="Rd04b85e8876940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95bbff7df4987" /><Relationship Type="http://schemas.openxmlformats.org/officeDocument/2006/relationships/slide" Target="/ppt/slides/slide1.xml" Id="Rd4784240c64542fd" /><Relationship Type="http://schemas.openxmlformats.org/officeDocument/2006/relationships/slide" Target="/ppt/slides/slide2.xml" Id="Re33f5e011aff4860" /><Relationship Type="http://schemas.openxmlformats.org/officeDocument/2006/relationships/slide" Target="/ppt/slides/slide3.xml" Id="R11110af38187409f" /><Relationship Type="http://schemas.openxmlformats.org/officeDocument/2006/relationships/slide" Target="/ppt/slides/slide4.xml" Id="R3b9507e6282343c2" /><Relationship Type="http://schemas.openxmlformats.org/officeDocument/2006/relationships/slide" Target="/ppt/slides/slide5.xml" Id="Rb59391e28d7a4402" /><Relationship Type="http://schemas.openxmlformats.org/officeDocument/2006/relationships/slide" Target="/ppt/slides/slide6.xml" Id="R5f7db67fcca749a4" /><Relationship Type="http://schemas.openxmlformats.org/officeDocument/2006/relationships/slide" Target="/ppt/slides/slide7.xml" Id="Rd04b85e8876940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9d2c8a65248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96e94a0e54648" /><Relationship Type="http://schemas.openxmlformats.org/officeDocument/2006/relationships/theme" Target="/ppt/slideMasters/theme/theme1.xml" Id="Rd0ab93dcb78342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796e94a0e546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e5d14b46742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d121ac6d941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9025c60d24f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6fbd1d01e42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082c26b1d44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80823ed5b4a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35852f82d40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KOBUM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KOBUM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677 957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SVENNEVIG HAALAND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932 335 131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KOBUM AS</a:t>
            </a:r>
          </a:p>
        </p:txBody>
      </p:sp>
    </p:spTree>
  </p:cSld>
  <p:clrMapOvr>
    <a:masterClrMapping xmlns:a="http://schemas.openxmlformats.org/drawingml/2006/main"/>
  </p:clrMapOvr>
</p:sld>
</file>