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5835ecf03741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1bebeb15241be"/>
  </p:sldMasterIdLst>
  <p:sldIdLst>
    <p:sldId xmlns:r="http://schemas.openxmlformats.org/officeDocument/2006/relationships" id="256" r:id="R64f3f83dc7814903"/>
    <p:sldId xmlns:r="http://schemas.openxmlformats.org/officeDocument/2006/relationships" id="257" r:id="R78c841a7b2d74ab0"/>
    <p:sldId xmlns:r="http://schemas.openxmlformats.org/officeDocument/2006/relationships" id="258" r:id="Rff7f4128c65c443c"/>
    <p:sldId xmlns:r="http://schemas.openxmlformats.org/officeDocument/2006/relationships" id="259" r:id="R32548ebd81ee4bc5"/>
    <p:sldId xmlns:r="http://schemas.openxmlformats.org/officeDocument/2006/relationships" id="260" r:id="R6aebb6d818d14899"/>
    <p:sldId xmlns:r="http://schemas.openxmlformats.org/officeDocument/2006/relationships" id="261" r:id="R686164a332fe4a1e"/>
    <p:sldId xmlns:r="http://schemas.openxmlformats.org/officeDocument/2006/relationships" id="262" r:id="R43742b6af96c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1bebeb15241be" /><Relationship Type="http://schemas.openxmlformats.org/officeDocument/2006/relationships/slide" Target="/ppt/slides/slide1.xml" Id="R64f3f83dc7814903" /><Relationship Type="http://schemas.openxmlformats.org/officeDocument/2006/relationships/slide" Target="/ppt/slides/slide2.xml" Id="R78c841a7b2d74ab0" /><Relationship Type="http://schemas.openxmlformats.org/officeDocument/2006/relationships/slide" Target="/ppt/slides/slide3.xml" Id="Rff7f4128c65c443c" /><Relationship Type="http://schemas.openxmlformats.org/officeDocument/2006/relationships/slide" Target="/ppt/slides/slide4.xml" Id="R32548ebd81ee4bc5" /><Relationship Type="http://schemas.openxmlformats.org/officeDocument/2006/relationships/slide" Target="/ppt/slides/slide5.xml" Id="R6aebb6d818d14899" /><Relationship Type="http://schemas.openxmlformats.org/officeDocument/2006/relationships/slide" Target="/ppt/slides/slide6.xml" Id="R686164a332fe4a1e" /><Relationship Type="http://schemas.openxmlformats.org/officeDocument/2006/relationships/slide" Target="/ppt/slides/slide7.xml" Id="R43742b6af96c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95af17d2a4e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88af92c74d78" /><Relationship Type="http://schemas.openxmlformats.org/officeDocument/2006/relationships/theme" Target="/ppt/slideMasters/theme/theme1.xml" Id="Rfafe50d33169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ae88af92c7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e50b0cecf4d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c6e9fc6ce49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7be7b4e8a45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7754a5ec4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e11de167a47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3fe89b2864d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2ec71782343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THOROL HOLDING AS ble etablert [år] og holder til i Svorkmo.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13 673 112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13 673 112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ALEXANDER OLSØ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OLSØ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Asbølljårvegen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7327 Svorkmo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932 340 429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THOROL HOLDING AS</a:t>
            </a:r>
          </a:p>
        </p:txBody>
      </p:sp>
    </p:spTree>
  </p:cSld>
  <p:clrMapOvr>
    <a:masterClrMapping xmlns:a="http://schemas.openxmlformats.org/drawingml/2006/main"/>
  </p:clrMapOvr>
</p:sld>
</file>