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8433e3eade43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3a10edaa0c4cb1"/>
  </p:sldMasterIdLst>
  <p:sldIdLst>
    <p:sldId xmlns:r="http://schemas.openxmlformats.org/officeDocument/2006/relationships" id="256" r:id="R38a1cf4c0b074754"/>
    <p:sldId xmlns:r="http://schemas.openxmlformats.org/officeDocument/2006/relationships" id="257" r:id="R7939a6d63b6d4028"/>
    <p:sldId xmlns:r="http://schemas.openxmlformats.org/officeDocument/2006/relationships" id="258" r:id="Rc01c6b33b70f45c9"/>
    <p:sldId xmlns:r="http://schemas.openxmlformats.org/officeDocument/2006/relationships" id="259" r:id="R861a08e0469f425f"/>
    <p:sldId xmlns:r="http://schemas.openxmlformats.org/officeDocument/2006/relationships" id="260" r:id="Rc41062de24ef40c2"/>
    <p:sldId xmlns:r="http://schemas.openxmlformats.org/officeDocument/2006/relationships" id="261" r:id="Rde938e1b654a41f0"/>
    <p:sldId xmlns:r="http://schemas.openxmlformats.org/officeDocument/2006/relationships" id="262" r:id="Rc61df837516b45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3a10edaa0c4cb1" /><Relationship Type="http://schemas.openxmlformats.org/officeDocument/2006/relationships/slide" Target="/ppt/slides/slide1.xml" Id="R38a1cf4c0b074754" /><Relationship Type="http://schemas.openxmlformats.org/officeDocument/2006/relationships/slide" Target="/ppt/slides/slide2.xml" Id="R7939a6d63b6d4028" /><Relationship Type="http://schemas.openxmlformats.org/officeDocument/2006/relationships/slide" Target="/ppt/slides/slide3.xml" Id="Rc01c6b33b70f45c9" /><Relationship Type="http://schemas.openxmlformats.org/officeDocument/2006/relationships/slide" Target="/ppt/slides/slide4.xml" Id="R861a08e0469f425f" /><Relationship Type="http://schemas.openxmlformats.org/officeDocument/2006/relationships/slide" Target="/ppt/slides/slide5.xml" Id="Rc41062de24ef40c2" /><Relationship Type="http://schemas.openxmlformats.org/officeDocument/2006/relationships/slide" Target="/ppt/slides/slide6.xml" Id="Rde938e1b654a41f0" /><Relationship Type="http://schemas.openxmlformats.org/officeDocument/2006/relationships/slide" Target="/ppt/slides/slide7.xml" Id="Rc61df837516b45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0fab5dd3e240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42089fe0f4765" /><Relationship Type="http://schemas.openxmlformats.org/officeDocument/2006/relationships/theme" Target="/ppt/slideMasters/theme/theme1.xml" Id="Rd979fab723334e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242089fe0f47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4b039478745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5e1e579ed47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431e546804a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f81806eed4e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c7864a2f749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8fd7069b843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77d9e3fa14f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HAUKETOPPEN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HAUKETOPPEN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−1 906 327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46 154 341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492 791 527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506 897 666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HABE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SIDY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SOLDYR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SYLA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8664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932 436 868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HAUKETOPPEN AS</a:t>
            </a:r>
          </a:p>
        </p:txBody>
      </p:sp>
    </p:spTree>
  </p:cSld>
  <p:clrMapOvr>
    <a:masterClrMapping xmlns:a="http://schemas.openxmlformats.org/drawingml/2006/main"/>
  </p:clrMapOvr>
</p:sld>
</file>