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85e3222a1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a03beef654af7"/>
  </p:sldMasterIdLst>
  <p:sldIdLst>
    <p:sldId xmlns:r="http://schemas.openxmlformats.org/officeDocument/2006/relationships" id="256" r:id="R9c35eb0011a84f0f"/>
    <p:sldId xmlns:r="http://schemas.openxmlformats.org/officeDocument/2006/relationships" id="257" r:id="R1854e6ebdb634f31"/>
    <p:sldId xmlns:r="http://schemas.openxmlformats.org/officeDocument/2006/relationships" id="258" r:id="R19b6f76299694f9b"/>
    <p:sldId xmlns:r="http://schemas.openxmlformats.org/officeDocument/2006/relationships" id="259" r:id="Re593252fb31b4c66"/>
    <p:sldId xmlns:r="http://schemas.openxmlformats.org/officeDocument/2006/relationships" id="260" r:id="Rc7fda5ab81d442d5"/>
    <p:sldId xmlns:r="http://schemas.openxmlformats.org/officeDocument/2006/relationships" id="261" r:id="R45aa4b966d00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a03beef654af7" /><Relationship Type="http://schemas.openxmlformats.org/officeDocument/2006/relationships/slide" Target="/ppt/slides/slide1.xml" Id="R9c35eb0011a84f0f" /><Relationship Type="http://schemas.openxmlformats.org/officeDocument/2006/relationships/slide" Target="/ppt/slides/slide2.xml" Id="R1854e6ebdb634f31" /><Relationship Type="http://schemas.openxmlformats.org/officeDocument/2006/relationships/slide" Target="/ppt/slides/slide3.xml" Id="R19b6f76299694f9b" /><Relationship Type="http://schemas.openxmlformats.org/officeDocument/2006/relationships/slide" Target="/ppt/slides/slide4.xml" Id="Re593252fb31b4c66" /><Relationship Type="http://schemas.openxmlformats.org/officeDocument/2006/relationships/slide" Target="/ppt/slides/slide5.xml" Id="Rc7fda5ab81d442d5" /><Relationship Type="http://schemas.openxmlformats.org/officeDocument/2006/relationships/slide" Target="/ppt/slides/slide6.xml" Id="R45aa4b966d00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45e05c095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80373d154d58" /><Relationship Type="http://schemas.openxmlformats.org/officeDocument/2006/relationships/theme" Target="/ppt/slideMasters/theme/theme1.xml" Id="R598752a68011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e80373d15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43d6cb3f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75502a352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9d5b4c4d8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5a690c61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148048c6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f46edbb3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KLIMASTIFTELSEN UMOE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KLIMASTIFTELSEN UMOE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KLIMASTIFTELSEN UMOE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KLIMASTIFTELSEN UMOE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KLIMASTIFTELSEN UMOE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KLIMASTIFTELSEN UMOE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−8 550 747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1 046 358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615 047 459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620 105 503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KLIMASTIFTELSEN UMOE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932 444 429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KLIMASTIFTELSEN UMOE</a:t>
            </a:r>
          </a:p>
        </p:txBody>
      </p:sp>
    </p:spTree>
  </p:cSld>
  <p:clrMapOvr>
    <a:masterClrMapping xmlns:a="http://schemas.openxmlformats.org/drawingml/2006/main"/>
  </p:clrMapOvr>
</p:sld>
</file>