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fbea8d69e148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4ff6fbeb0c4d15"/>
  </p:sldMasterIdLst>
  <p:sldIdLst>
    <p:sldId xmlns:r="http://schemas.openxmlformats.org/officeDocument/2006/relationships" id="256" r:id="Rb84ed9b0897e4158"/>
    <p:sldId xmlns:r="http://schemas.openxmlformats.org/officeDocument/2006/relationships" id="257" r:id="Rb07c3a9c9c0542b9"/>
    <p:sldId xmlns:r="http://schemas.openxmlformats.org/officeDocument/2006/relationships" id="258" r:id="R1ed494c9942342d0"/>
    <p:sldId xmlns:r="http://schemas.openxmlformats.org/officeDocument/2006/relationships" id="259" r:id="R375fdb71e6cb4d3d"/>
    <p:sldId xmlns:r="http://schemas.openxmlformats.org/officeDocument/2006/relationships" id="260" r:id="R303ad44125e246b8"/>
    <p:sldId xmlns:r="http://schemas.openxmlformats.org/officeDocument/2006/relationships" id="261" r:id="Rebd382a779594a65"/>
    <p:sldId xmlns:r="http://schemas.openxmlformats.org/officeDocument/2006/relationships" id="262" r:id="Rf31dcb6b8c0c40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ff6fbeb0c4d15" /><Relationship Type="http://schemas.openxmlformats.org/officeDocument/2006/relationships/slide" Target="/ppt/slides/slide1.xml" Id="Rb84ed9b0897e4158" /><Relationship Type="http://schemas.openxmlformats.org/officeDocument/2006/relationships/slide" Target="/ppt/slides/slide2.xml" Id="Rb07c3a9c9c0542b9" /><Relationship Type="http://schemas.openxmlformats.org/officeDocument/2006/relationships/slide" Target="/ppt/slides/slide3.xml" Id="R1ed494c9942342d0" /><Relationship Type="http://schemas.openxmlformats.org/officeDocument/2006/relationships/slide" Target="/ppt/slides/slide4.xml" Id="R375fdb71e6cb4d3d" /><Relationship Type="http://schemas.openxmlformats.org/officeDocument/2006/relationships/slide" Target="/ppt/slides/slide5.xml" Id="R303ad44125e246b8" /><Relationship Type="http://schemas.openxmlformats.org/officeDocument/2006/relationships/slide" Target="/ppt/slides/slide6.xml" Id="Rebd382a779594a65" /><Relationship Type="http://schemas.openxmlformats.org/officeDocument/2006/relationships/slide" Target="/ppt/slides/slide7.xml" Id="Rf31dcb6b8c0c40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1a225a33f4e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738eef2c142e2" /><Relationship Type="http://schemas.openxmlformats.org/officeDocument/2006/relationships/theme" Target="/ppt/slideMasters/theme/theme1.xml" Id="Racf9bde06c9446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f738eef2c142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6752fb8d044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e407c76a146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b93bef58941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4277308e249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849a763e145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8dd671dd249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3f5aeb5c441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SANDBERG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SANDBERG RÅDGIVNING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322 707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456 245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SANDBERG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Høyensalgata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932 460 882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