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7b339a4941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bebf92e9e64fb2"/>
  </p:sldMasterIdLst>
  <p:sldIdLst>
    <p:sldId xmlns:r="http://schemas.openxmlformats.org/officeDocument/2006/relationships" id="256" r:id="R0ba3f66315894ecd"/>
    <p:sldId xmlns:r="http://schemas.openxmlformats.org/officeDocument/2006/relationships" id="257" r:id="Rf1d470d8c06e4cdb"/>
    <p:sldId xmlns:r="http://schemas.openxmlformats.org/officeDocument/2006/relationships" id="258" r:id="R294f5b668e464d13"/>
    <p:sldId xmlns:r="http://schemas.openxmlformats.org/officeDocument/2006/relationships" id="259" r:id="Re2622979b4414183"/>
    <p:sldId xmlns:r="http://schemas.openxmlformats.org/officeDocument/2006/relationships" id="260" r:id="Rb0361c5fab5e4a0f"/>
    <p:sldId xmlns:r="http://schemas.openxmlformats.org/officeDocument/2006/relationships" id="261" r:id="R5079178ab88f4b9a"/>
    <p:sldId xmlns:r="http://schemas.openxmlformats.org/officeDocument/2006/relationships" id="262" r:id="R3aaaf9ed768246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ebf92e9e64fb2" /><Relationship Type="http://schemas.openxmlformats.org/officeDocument/2006/relationships/slide" Target="/ppt/slides/slide1.xml" Id="R0ba3f66315894ecd" /><Relationship Type="http://schemas.openxmlformats.org/officeDocument/2006/relationships/slide" Target="/ppt/slides/slide2.xml" Id="Rf1d470d8c06e4cdb" /><Relationship Type="http://schemas.openxmlformats.org/officeDocument/2006/relationships/slide" Target="/ppt/slides/slide3.xml" Id="R294f5b668e464d13" /><Relationship Type="http://schemas.openxmlformats.org/officeDocument/2006/relationships/slide" Target="/ppt/slides/slide4.xml" Id="Re2622979b4414183" /><Relationship Type="http://schemas.openxmlformats.org/officeDocument/2006/relationships/slide" Target="/ppt/slides/slide5.xml" Id="Rb0361c5fab5e4a0f" /><Relationship Type="http://schemas.openxmlformats.org/officeDocument/2006/relationships/slide" Target="/ppt/slides/slide6.xml" Id="R5079178ab88f4b9a" /><Relationship Type="http://schemas.openxmlformats.org/officeDocument/2006/relationships/slide" Target="/ppt/slides/slide7.xml" Id="R3aaaf9ed768246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3cef266b0d42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888bb899a490d" /><Relationship Type="http://schemas.openxmlformats.org/officeDocument/2006/relationships/theme" Target="/ppt/slideMasters/theme/theme1.xml" Id="R451d148b3dfb47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1888bb899a49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0c5b9b5a343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a2cbade2449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ccf97dd61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137f8918e48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65e6106bf446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91dceda5a149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d0a3d312746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AOI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AOI HOLDING AS ble etablert [år] og holder til i 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51 310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21 907 481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131 276 354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333 573 562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ARKLOW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VISTASOL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5210 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932 465 701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AOI HOLDING AS</a:t>
            </a:r>
          </a:p>
        </p:txBody>
      </p:sp>
    </p:spTree>
  </p:cSld>
  <p:clrMapOvr>
    <a:masterClrMapping xmlns:a="http://schemas.openxmlformats.org/drawingml/2006/main"/>
  </p:clrMapOvr>
</p:sld>
</file>