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a68b1bf97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7db71023014277"/>
  </p:sldMasterIdLst>
  <p:sldIdLst>
    <p:sldId xmlns:r="http://schemas.openxmlformats.org/officeDocument/2006/relationships" id="256" r:id="R260052cadc5f41a1"/>
    <p:sldId xmlns:r="http://schemas.openxmlformats.org/officeDocument/2006/relationships" id="257" r:id="R1e7cb1d6f3474cb1"/>
    <p:sldId xmlns:r="http://schemas.openxmlformats.org/officeDocument/2006/relationships" id="258" r:id="Rc33afdb46e3a462a"/>
    <p:sldId xmlns:r="http://schemas.openxmlformats.org/officeDocument/2006/relationships" id="259" r:id="R4cf8f4a18eee4cfc"/>
    <p:sldId xmlns:r="http://schemas.openxmlformats.org/officeDocument/2006/relationships" id="260" r:id="R710e29d4f8fa4c39"/>
    <p:sldId xmlns:r="http://schemas.openxmlformats.org/officeDocument/2006/relationships" id="261" r:id="R12a5ecf4b3454aff"/>
    <p:sldId xmlns:r="http://schemas.openxmlformats.org/officeDocument/2006/relationships" id="262" r:id="Red3b852e3e2b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db71023014277" /><Relationship Type="http://schemas.openxmlformats.org/officeDocument/2006/relationships/slide" Target="/ppt/slides/slide1.xml" Id="R260052cadc5f41a1" /><Relationship Type="http://schemas.openxmlformats.org/officeDocument/2006/relationships/slide" Target="/ppt/slides/slide2.xml" Id="R1e7cb1d6f3474cb1" /><Relationship Type="http://schemas.openxmlformats.org/officeDocument/2006/relationships/slide" Target="/ppt/slides/slide3.xml" Id="Rc33afdb46e3a462a" /><Relationship Type="http://schemas.openxmlformats.org/officeDocument/2006/relationships/slide" Target="/ppt/slides/slide4.xml" Id="R4cf8f4a18eee4cfc" /><Relationship Type="http://schemas.openxmlformats.org/officeDocument/2006/relationships/slide" Target="/ppt/slides/slide5.xml" Id="R710e29d4f8fa4c39" /><Relationship Type="http://schemas.openxmlformats.org/officeDocument/2006/relationships/slide" Target="/ppt/slides/slide6.xml" Id="R12a5ecf4b3454aff" /><Relationship Type="http://schemas.openxmlformats.org/officeDocument/2006/relationships/slide" Target="/ppt/slides/slide7.xml" Id="Red3b852e3e2b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6eb2e9626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61299bdce4a2d" /><Relationship Type="http://schemas.openxmlformats.org/officeDocument/2006/relationships/theme" Target="/ppt/slideMasters/theme/theme1.xml" Id="R2e0279b2310645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61299bdce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0a9b79d89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75b02f924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70a230a52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df34680f3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d7925fb3f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93dad6be1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130a892784a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RØSSTAD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RØSSTAD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8 481 199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8 522 081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RØSSTAD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Olsens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932 525 240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RØSSTAD KAPITAL AS</a:t>
            </a:r>
          </a:p>
        </p:txBody>
      </p:sp>
    </p:spTree>
  </p:cSld>
  <p:clrMapOvr>
    <a:masterClrMapping xmlns:a="http://schemas.openxmlformats.org/drawingml/2006/main"/>
  </p:clrMapOvr>
</p:sld>
</file>