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17eab823114a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431e84c09b4026"/>
  </p:sldMasterIdLst>
  <p:sldIdLst>
    <p:sldId xmlns:r="http://schemas.openxmlformats.org/officeDocument/2006/relationships" id="256" r:id="R5d11c2abfbe94466"/>
    <p:sldId xmlns:r="http://schemas.openxmlformats.org/officeDocument/2006/relationships" id="257" r:id="R94b28d76a6614f3e"/>
    <p:sldId xmlns:r="http://schemas.openxmlformats.org/officeDocument/2006/relationships" id="258" r:id="R05d532d5502d4a32"/>
    <p:sldId xmlns:r="http://schemas.openxmlformats.org/officeDocument/2006/relationships" id="259" r:id="R2073a278988a43b0"/>
    <p:sldId xmlns:r="http://schemas.openxmlformats.org/officeDocument/2006/relationships" id="260" r:id="R21fb766e4b2f4931"/>
    <p:sldId xmlns:r="http://schemas.openxmlformats.org/officeDocument/2006/relationships" id="261" r:id="R43971778e8b44af1"/>
    <p:sldId xmlns:r="http://schemas.openxmlformats.org/officeDocument/2006/relationships" id="262" r:id="R838f29b3e25444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431e84c09b4026" /><Relationship Type="http://schemas.openxmlformats.org/officeDocument/2006/relationships/slide" Target="/ppt/slides/slide1.xml" Id="R5d11c2abfbe94466" /><Relationship Type="http://schemas.openxmlformats.org/officeDocument/2006/relationships/slide" Target="/ppt/slides/slide2.xml" Id="R94b28d76a6614f3e" /><Relationship Type="http://schemas.openxmlformats.org/officeDocument/2006/relationships/slide" Target="/ppt/slides/slide3.xml" Id="R05d532d5502d4a32" /><Relationship Type="http://schemas.openxmlformats.org/officeDocument/2006/relationships/slide" Target="/ppt/slides/slide4.xml" Id="R2073a278988a43b0" /><Relationship Type="http://schemas.openxmlformats.org/officeDocument/2006/relationships/slide" Target="/ppt/slides/slide5.xml" Id="R21fb766e4b2f4931" /><Relationship Type="http://schemas.openxmlformats.org/officeDocument/2006/relationships/slide" Target="/ppt/slides/slide6.xml" Id="R43971778e8b44af1" /><Relationship Type="http://schemas.openxmlformats.org/officeDocument/2006/relationships/slide" Target="/ppt/slides/slide7.xml" Id="R838f29b3e25444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6239a3cd0647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3d2e96bd8411b" /><Relationship Type="http://schemas.openxmlformats.org/officeDocument/2006/relationships/theme" Target="/ppt/slideMasters/theme/theme1.xml" Id="R08008e6dee1e48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73d2e96bd841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4bde07e894e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28d2cbf494b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6211a40df4d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84f060be042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e65a4104c43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d02c1610646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5248b8d7e40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PTARMIGAN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PTARMIGAN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PTARMIGAN AS ble etablert [år] og holder til i Kvaløysletta.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PTARMIGAN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PTARMIGAN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PTARMIGAN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750 306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794 757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855 361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PTARMIGAN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 ARILD MIKALSEN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PTARMIGAN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Gråtindvegen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9101 Kvaløysletta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932 547 775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PTARMIGAN AS</a:t>
            </a:r>
          </a:p>
        </p:txBody>
      </p:sp>
    </p:spTree>
  </p:cSld>
  <p:clrMapOvr>
    <a:masterClrMapping xmlns:a="http://schemas.openxmlformats.org/drawingml/2006/main"/>
  </p:clrMapOvr>
</p:sld>
</file>