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5794fe582c242d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4045c333e904d51"/>
  </p:sldMasterIdLst>
  <p:sldIdLst>
    <p:sldId xmlns:r="http://schemas.openxmlformats.org/officeDocument/2006/relationships" id="256" r:id="R29a7d449d24a4149"/>
    <p:sldId xmlns:r="http://schemas.openxmlformats.org/officeDocument/2006/relationships" id="257" r:id="Rc3ad5a86e3c74f28"/>
    <p:sldId xmlns:r="http://schemas.openxmlformats.org/officeDocument/2006/relationships" id="258" r:id="R0036464407074f9e"/>
    <p:sldId xmlns:r="http://schemas.openxmlformats.org/officeDocument/2006/relationships" id="259" r:id="R9f3aa1754ee6493d"/>
    <p:sldId xmlns:r="http://schemas.openxmlformats.org/officeDocument/2006/relationships" id="260" r:id="R43a3575936244664"/>
    <p:sldId xmlns:r="http://schemas.openxmlformats.org/officeDocument/2006/relationships" id="261" r:id="R96763d7e25764247"/>
    <p:sldId xmlns:r="http://schemas.openxmlformats.org/officeDocument/2006/relationships" id="262" r:id="R3325bb48274248c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045c333e904d51" /><Relationship Type="http://schemas.openxmlformats.org/officeDocument/2006/relationships/slide" Target="/ppt/slides/slide1.xml" Id="R29a7d449d24a4149" /><Relationship Type="http://schemas.openxmlformats.org/officeDocument/2006/relationships/slide" Target="/ppt/slides/slide2.xml" Id="Rc3ad5a86e3c74f28" /><Relationship Type="http://schemas.openxmlformats.org/officeDocument/2006/relationships/slide" Target="/ppt/slides/slide3.xml" Id="R0036464407074f9e" /><Relationship Type="http://schemas.openxmlformats.org/officeDocument/2006/relationships/slide" Target="/ppt/slides/slide4.xml" Id="R9f3aa1754ee6493d" /><Relationship Type="http://schemas.openxmlformats.org/officeDocument/2006/relationships/slide" Target="/ppt/slides/slide5.xml" Id="R43a3575936244664" /><Relationship Type="http://schemas.openxmlformats.org/officeDocument/2006/relationships/slide" Target="/ppt/slides/slide6.xml" Id="R96763d7e25764247" /><Relationship Type="http://schemas.openxmlformats.org/officeDocument/2006/relationships/slide" Target="/ppt/slides/slide7.xml" Id="R3325bb48274248c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b6b299bfbc4f2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41cd22129242e7" /><Relationship Type="http://schemas.openxmlformats.org/officeDocument/2006/relationships/theme" Target="/ppt/slideMasters/theme/theme1.xml" Id="Rf5ebc1158cee4b6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e41cd22129242e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7194bb89424b6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1d3e0105ed450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734f1007b242a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b2db088eb5437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4dbbc549e049c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d94c25df474ea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4f7d67954745e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BONINI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BONINI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BONINI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BONINI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BONINI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BONINI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−6 282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988 980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1 286 604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1 786 342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BONINI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ANNIKEN ELISABETH WERNER STENBERG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BONINI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Guldbergs vei 8B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932 558 378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BONINI AS</a:t>
            </a:r>
          </a:p>
        </p:txBody>
      </p:sp>
    </p:spTree>
  </p:cSld>
  <p:clrMapOvr>
    <a:masterClrMapping xmlns:a="http://schemas.openxmlformats.org/drawingml/2006/main"/>
  </p:clrMapOvr>
</p:sld>
</file>