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3028f8010545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568d5319514559"/>
  </p:sldMasterIdLst>
  <p:sldIdLst>
    <p:sldId xmlns:r="http://schemas.openxmlformats.org/officeDocument/2006/relationships" id="256" r:id="R880b4b5914104baf"/>
    <p:sldId xmlns:r="http://schemas.openxmlformats.org/officeDocument/2006/relationships" id="257" r:id="R1b74b4b6b96643f3"/>
    <p:sldId xmlns:r="http://schemas.openxmlformats.org/officeDocument/2006/relationships" id="258" r:id="Rabd0a7e7ecfb411a"/>
    <p:sldId xmlns:r="http://schemas.openxmlformats.org/officeDocument/2006/relationships" id="259" r:id="R3497ae7220924f0a"/>
    <p:sldId xmlns:r="http://schemas.openxmlformats.org/officeDocument/2006/relationships" id="260" r:id="Re6c68915898a49d1"/>
    <p:sldId xmlns:r="http://schemas.openxmlformats.org/officeDocument/2006/relationships" id="261" r:id="R5ced39d308b64171"/>
    <p:sldId xmlns:r="http://schemas.openxmlformats.org/officeDocument/2006/relationships" id="262" r:id="Rc3e91423a5554a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568d5319514559" /><Relationship Type="http://schemas.openxmlformats.org/officeDocument/2006/relationships/slide" Target="/ppt/slides/slide1.xml" Id="R880b4b5914104baf" /><Relationship Type="http://schemas.openxmlformats.org/officeDocument/2006/relationships/slide" Target="/ppt/slides/slide2.xml" Id="R1b74b4b6b96643f3" /><Relationship Type="http://schemas.openxmlformats.org/officeDocument/2006/relationships/slide" Target="/ppt/slides/slide3.xml" Id="Rabd0a7e7ecfb411a" /><Relationship Type="http://schemas.openxmlformats.org/officeDocument/2006/relationships/slide" Target="/ppt/slides/slide4.xml" Id="R3497ae7220924f0a" /><Relationship Type="http://schemas.openxmlformats.org/officeDocument/2006/relationships/slide" Target="/ppt/slides/slide5.xml" Id="Re6c68915898a49d1" /><Relationship Type="http://schemas.openxmlformats.org/officeDocument/2006/relationships/slide" Target="/ppt/slides/slide6.xml" Id="R5ced39d308b64171" /><Relationship Type="http://schemas.openxmlformats.org/officeDocument/2006/relationships/slide" Target="/ppt/slides/slide7.xml" Id="Rc3e91423a5554a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906becfb542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994d5bb014175" /><Relationship Type="http://schemas.openxmlformats.org/officeDocument/2006/relationships/theme" Target="/ppt/slideMasters/theme/theme1.xml" Id="R167f97a836f541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f994d5bb0141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b9dcf0f0c4b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0d93e5c924c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a4f2e5b4d4b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9dc0f9ca74d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c590807074e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0808bdf7d4f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5e07c44b74d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MILTON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MILTON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−178 777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41 329 198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53 016 569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63 418 030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EMILA INVEST AS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MYLER INVEST AS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TOMMIE INVEST AS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EMILA INVEST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MYLER INVEST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TOMMIE INVEST AS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932 581 353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MILTON INVEST AS</a:t>
            </a:r>
          </a:p>
        </p:txBody>
      </p:sp>
    </p:spTree>
  </p:cSld>
  <p:clrMapOvr>
    <a:masterClrMapping xmlns:a="http://schemas.openxmlformats.org/drawingml/2006/main"/>
  </p:clrMapOvr>
</p:sld>
</file>