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a18a9e6474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d66e133b6416c"/>
  </p:sldMasterIdLst>
  <p:sldIdLst>
    <p:sldId xmlns:r="http://schemas.openxmlformats.org/officeDocument/2006/relationships" id="256" r:id="R02b65b8703cd4c2a"/>
    <p:sldId xmlns:r="http://schemas.openxmlformats.org/officeDocument/2006/relationships" id="257" r:id="R4b9e331be20648ee"/>
    <p:sldId xmlns:r="http://schemas.openxmlformats.org/officeDocument/2006/relationships" id="258" r:id="R6d405157427344d4"/>
    <p:sldId xmlns:r="http://schemas.openxmlformats.org/officeDocument/2006/relationships" id="259" r:id="Rded8db5f26a648f1"/>
    <p:sldId xmlns:r="http://schemas.openxmlformats.org/officeDocument/2006/relationships" id="260" r:id="R9f214df2abaa4432"/>
    <p:sldId xmlns:r="http://schemas.openxmlformats.org/officeDocument/2006/relationships" id="261" r:id="R0f51132a10044a29"/>
    <p:sldId xmlns:r="http://schemas.openxmlformats.org/officeDocument/2006/relationships" id="262" r:id="R030f638c351b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d66e133b6416c" /><Relationship Type="http://schemas.openxmlformats.org/officeDocument/2006/relationships/slide" Target="/ppt/slides/slide1.xml" Id="R02b65b8703cd4c2a" /><Relationship Type="http://schemas.openxmlformats.org/officeDocument/2006/relationships/slide" Target="/ppt/slides/slide2.xml" Id="R4b9e331be20648ee" /><Relationship Type="http://schemas.openxmlformats.org/officeDocument/2006/relationships/slide" Target="/ppt/slides/slide3.xml" Id="R6d405157427344d4" /><Relationship Type="http://schemas.openxmlformats.org/officeDocument/2006/relationships/slide" Target="/ppt/slides/slide4.xml" Id="Rded8db5f26a648f1" /><Relationship Type="http://schemas.openxmlformats.org/officeDocument/2006/relationships/slide" Target="/ppt/slides/slide5.xml" Id="R9f214df2abaa4432" /><Relationship Type="http://schemas.openxmlformats.org/officeDocument/2006/relationships/slide" Target="/ppt/slides/slide6.xml" Id="R0f51132a10044a29" /><Relationship Type="http://schemas.openxmlformats.org/officeDocument/2006/relationships/slide" Target="/ppt/slides/slide7.xml" Id="R030f638c351b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7e26e85bb45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a7481629245f2" /><Relationship Type="http://schemas.openxmlformats.org/officeDocument/2006/relationships/theme" Target="/ppt/slideMasters/theme/theme1.xml" Id="Ra80da8b08c114e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da74816292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8b5cd345442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d002b02374b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6e8f3b658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56ba5bbe344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89d089da549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740aca11f42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ac296a3b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35 068 302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36 176 121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66,5 %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INVEST II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SANDNES INVEST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MKVARSVIK INVEST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STT INVEST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FIKKAN INVEST AS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932 596 695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AS</a:t>
            </a:r>
          </a:p>
        </p:txBody>
      </p:sp>
    </p:spTree>
  </p:cSld>
  <p:clrMapOvr>
    <a:masterClrMapping xmlns:a="http://schemas.openxmlformats.org/drawingml/2006/main"/>
  </p:clrMapOvr>
</p:sld>
</file>