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e6714f850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bd04f2d445449b"/>
  </p:sldMasterIdLst>
  <p:sldIdLst>
    <p:sldId xmlns:r="http://schemas.openxmlformats.org/officeDocument/2006/relationships" id="256" r:id="R5c768b6f620d4e37"/>
    <p:sldId xmlns:r="http://schemas.openxmlformats.org/officeDocument/2006/relationships" id="257" r:id="R79a474028fed4ecc"/>
    <p:sldId xmlns:r="http://schemas.openxmlformats.org/officeDocument/2006/relationships" id="258" r:id="R51c102cdb986471d"/>
    <p:sldId xmlns:r="http://schemas.openxmlformats.org/officeDocument/2006/relationships" id="259" r:id="R1bead40a3f524849"/>
    <p:sldId xmlns:r="http://schemas.openxmlformats.org/officeDocument/2006/relationships" id="260" r:id="Rfe8cd6c2021e433a"/>
    <p:sldId xmlns:r="http://schemas.openxmlformats.org/officeDocument/2006/relationships" id="261" r:id="Rc539c89c5ca1418e"/>
    <p:sldId xmlns:r="http://schemas.openxmlformats.org/officeDocument/2006/relationships" id="262" r:id="Ra68c9c020597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d04f2d445449b" /><Relationship Type="http://schemas.openxmlformats.org/officeDocument/2006/relationships/slide" Target="/ppt/slides/slide1.xml" Id="R5c768b6f620d4e37" /><Relationship Type="http://schemas.openxmlformats.org/officeDocument/2006/relationships/slide" Target="/ppt/slides/slide2.xml" Id="R79a474028fed4ecc" /><Relationship Type="http://schemas.openxmlformats.org/officeDocument/2006/relationships/slide" Target="/ppt/slides/slide3.xml" Id="R51c102cdb986471d" /><Relationship Type="http://schemas.openxmlformats.org/officeDocument/2006/relationships/slide" Target="/ppt/slides/slide4.xml" Id="R1bead40a3f524849" /><Relationship Type="http://schemas.openxmlformats.org/officeDocument/2006/relationships/slide" Target="/ppt/slides/slide5.xml" Id="Rfe8cd6c2021e433a" /><Relationship Type="http://schemas.openxmlformats.org/officeDocument/2006/relationships/slide" Target="/ppt/slides/slide6.xml" Id="Rc539c89c5ca1418e" /><Relationship Type="http://schemas.openxmlformats.org/officeDocument/2006/relationships/slide" Target="/ppt/slides/slide7.xml" Id="Ra68c9c020597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21615f6d64b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6bc4ec14240c7" /><Relationship Type="http://schemas.openxmlformats.org/officeDocument/2006/relationships/theme" Target="/ppt/slideMasters/theme/theme1.xml" Id="R69333a7ac696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66bc4ec142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b53f3b316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5cadeaa41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16ca0b3a24a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95a8f603a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262d207e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b867536744f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b65687584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