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b8368551a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26eb5a9cf401f"/>
  </p:sldMasterIdLst>
  <p:sldIdLst>
    <p:sldId xmlns:r="http://schemas.openxmlformats.org/officeDocument/2006/relationships" id="256" r:id="R555d53565b2c48e3"/>
    <p:sldId xmlns:r="http://schemas.openxmlformats.org/officeDocument/2006/relationships" id="257" r:id="R84d348c1bf9143f8"/>
    <p:sldId xmlns:r="http://schemas.openxmlformats.org/officeDocument/2006/relationships" id="258" r:id="R235f3c8fdeda4571"/>
    <p:sldId xmlns:r="http://schemas.openxmlformats.org/officeDocument/2006/relationships" id="259" r:id="R4057548c9def4d19"/>
    <p:sldId xmlns:r="http://schemas.openxmlformats.org/officeDocument/2006/relationships" id="260" r:id="R3a99002006eb46d3"/>
    <p:sldId xmlns:r="http://schemas.openxmlformats.org/officeDocument/2006/relationships" id="261" r:id="R5d211aa184a04fef"/>
    <p:sldId xmlns:r="http://schemas.openxmlformats.org/officeDocument/2006/relationships" id="262" r:id="Rbbfcb57bca18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26eb5a9cf401f" /><Relationship Type="http://schemas.openxmlformats.org/officeDocument/2006/relationships/slide" Target="/ppt/slides/slide1.xml" Id="R555d53565b2c48e3" /><Relationship Type="http://schemas.openxmlformats.org/officeDocument/2006/relationships/slide" Target="/ppt/slides/slide2.xml" Id="R84d348c1bf9143f8" /><Relationship Type="http://schemas.openxmlformats.org/officeDocument/2006/relationships/slide" Target="/ppt/slides/slide3.xml" Id="R235f3c8fdeda4571" /><Relationship Type="http://schemas.openxmlformats.org/officeDocument/2006/relationships/slide" Target="/ppt/slides/slide4.xml" Id="R4057548c9def4d19" /><Relationship Type="http://schemas.openxmlformats.org/officeDocument/2006/relationships/slide" Target="/ppt/slides/slide5.xml" Id="R3a99002006eb46d3" /><Relationship Type="http://schemas.openxmlformats.org/officeDocument/2006/relationships/slide" Target="/ppt/slides/slide6.xml" Id="R5d211aa184a04fef" /><Relationship Type="http://schemas.openxmlformats.org/officeDocument/2006/relationships/slide" Target="/ppt/slides/slide7.xml" Id="Rbbfcb57bca18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431f3b9e9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4dc80748461b" /><Relationship Type="http://schemas.openxmlformats.org/officeDocument/2006/relationships/theme" Target="/ppt/slideMasters/theme/theme1.xml" Id="R3a8f9c108bc8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64dc80748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93844a5aa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4af129de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496a130e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c649659ed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94e6a5e61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08faa2ba3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de11ae15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FLOVIA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547 817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JANSDOTTER SCOGLIETTI-OLSTAD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SALVATORE SCOGLIETTI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mjolstad1979@gmail.com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FLOVIA AS</a:t>
            </a:r>
          </a:p>
        </p:txBody>
      </p:sp>
    </p:spTree>
  </p:cSld>
  <p:clrMapOvr>
    <a:masterClrMapping xmlns:a="http://schemas.openxmlformats.org/drawingml/2006/main"/>
  </p:clrMapOvr>
</p:sld>
</file>