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41b7c4024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d76e96260348ad"/>
  </p:sldMasterIdLst>
  <p:sldIdLst>
    <p:sldId xmlns:r="http://schemas.openxmlformats.org/officeDocument/2006/relationships" id="256" r:id="Ra3b2e8d64a714131"/>
    <p:sldId xmlns:r="http://schemas.openxmlformats.org/officeDocument/2006/relationships" id="257" r:id="R24830b347bbc4cf0"/>
    <p:sldId xmlns:r="http://schemas.openxmlformats.org/officeDocument/2006/relationships" id="258" r:id="R78c369fbbcc140a9"/>
    <p:sldId xmlns:r="http://schemas.openxmlformats.org/officeDocument/2006/relationships" id="259" r:id="R1c8d8663f1cd4b1a"/>
    <p:sldId xmlns:r="http://schemas.openxmlformats.org/officeDocument/2006/relationships" id="260" r:id="R0acfec766a124cff"/>
    <p:sldId xmlns:r="http://schemas.openxmlformats.org/officeDocument/2006/relationships" id="261" r:id="R35434a6a4d7b4cb9"/>
    <p:sldId xmlns:r="http://schemas.openxmlformats.org/officeDocument/2006/relationships" id="262" r:id="Rb1c3d89e54374f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76e96260348ad" /><Relationship Type="http://schemas.openxmlformats.org/officeDocument/2006/relationships/slide" Target="/ppt/slides/slide1.xml" Id="Ra3b2e8d64a714131" /><Relationship Type="http://schemas.openxmlformats.org/officeDocument/2006/relationships/slide" Target="/ppt/slides/slide2.xml" Id="R24830b347bbc4cf0" /><Relationship Type="http://schemas.openxmlformats.org/officeDocument/2006/relationships/slide" Target="/ppt/slides/slide3.xml" Id="R78c369fbbcc140a9" /><Relationship Type="http://schemas.openxmlformats.org/officeDocument/2006/relationships/slide" Target="/ppt/slides/slide4.xml" Id="R1c8d8663f1cd4b1a" /><Relationship Type="http://schemas.openxmlformats.org/officeDocument/2006/relationships/slide" Target="/ppt/slides/slide5.xml" Id="R0acfec766a124cff" /><Relationship Type="http://schemas.openxmlformats.org/officeDocument/2006/relationships/slide" Target="/ppt/slides/slide6.xml" Id="R35434a6a4d7b4cb9" /><Relationship Type="http://schemas.openxmlformats.org/officeDocument/2006/relationships/slide" Target="/ppt/slides/slide7.xml" Id="Rb1c3d89e54374f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8f445c839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e1a154dd64ec4" /><Relationship Type="http://schemas.openxmlformats.org/officeDocument/2006/relationships/theme" Target="/ppt/slideMasters/theme/theme1.xml" Id="R490a9a9996b7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e1a154dd6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789dbd932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8593d2de8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6310f733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a575fd4bb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d748d1ab7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87cc48b364d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6cfea8b0b49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827 294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932 680 955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