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8d0d4c1f6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0216e3c224496"/>
  </p:sldMasterIdLst>
  <p:sldIdLst>
    <p:sldId xmlns:r="http://schemas.openxmlformats.org/officeDocument/2006/relationships" id="256" r:id="R3418128840664832"/>
    <p:sldId xmlns:r="http://schemas.openxmlformats.org/officeDocument/2006/relationships" id="257" r:id="R052bcbf4fdc34128"/>
    <p:sldId xmlns:r="http://schemas.openxmlformats.org/officeDocument/2006/relationships" id="258" r:id="R079c8fa3191e4d23"/>
    <p:sldId xmlns:r="http://schemas.openxmlformats.org/officeDocument/2006/relationships" id="259" r:id="Rcbe3ef5125134cae"/>
    <p:sldId xmlns:r="http://schemas.openxmlformats.org/officeDocument/2006/relationships" id="260" r:id="Rd2165ffac4024e63"/>
    <p:sldId xmlns:r="http://schemas.openxmlformats.org/officeDocument/2006/relationships" id="261" r:id="R7f4462286d184c39"/>
    <p:sldId xmlns:r="http://schemas.openxmlformats.org/officeDocument/2006/relationships" id="262" r:id="R3beda3abdcd3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0216e3c224496" /><Relationship Type="http://schemas.openxmlformats.org/officeDocument/2006/relationships/slide" Target="/ppt/slides/slide1.xml" Id="R3418128840664832" /><Relationship Type="http://schemas.openxmlformats.org/officeDocument/2006/relationships/slide" Target="/ppt/slides/slide2.xml" Id="R052bcbf4fdc34128" /><Relationship Type="http://schemas.openxmlformats.org/officeDocument/2006/relationships/slide" Target="/ppt/slides/slide3.xml" Id="R079c8fa3191e4d23" /><Relationship Type="http://schemas.openxmlformats.org/officeDocument/2006/relationships/slide" Target="/ppt/slides/slide4.xml" Id="Rcbe3ef5125134cae" /><Relationship Type="http://schemas.openxmlformats.org/officeDocument/2006/relationships/slide" Target="/ppt/slides/slide5.xml" Id="Rd2165ffac4024e63" /><Relationship Type="http://schemas.openxmlformats.org/officeDocument/2006/relationships/slide" Target="/ppt/slides/slide6.xml" Id="R7f4462286d184c39" /><Relationship Type="http://schemas.openxmlformats.org/officeDocument/2006/relationships/slide" Target="/ppt/slides/slide7.xml" Id="R3beda3abdcd3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0a3d25dbb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d6c47dbf41b4" /><Relationship Type="http://schemas.openxmlformats.org/officeDocument/2006/relationships/theme" Target="/ppt/slideMasters/theme/theme1.xml" Id="R7469c58f8fe4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bd6c47dbf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1d12707d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eed53e67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4476be132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b27b66a6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fa3715a4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1ad7bb7d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c5c32b86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ARNTZEN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Sokneprest Krogs veg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7653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