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20e904939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ff9e3d1f74a5b"/>
  </p:sldMasterIdLst>
  <p:sldIdLst>
    <p:sldId xmlns:r="http://schemas.openxmlformats.org/officeDocument/2006/relationships" id="256" r:id="Rd7a98e80d42545cb"/>
    <p:sldId xmlns:r="http://schemas.openxmlformats.org/officeDocument/2006/relationships" id="257" r:id="R45fdb87595094aa9"/>
    <p:sldId xmlns:r="http://schemas.openxmlformats.org/officeDocument/2006/relationships" id="258" r:id="R8c987484af294290"/>
    <p:sldId xmlns:r="http://schemas.openxmlformats.org/officeDocument/2006/relationships" id="259" r:id="R7c05010a695744f1"/>
    <p:sldId xmlns:r="http://schemas.openxmlformats.org/officeDocument/2006/relationships" id="260" r:id="Rfa93408f94f84ba3"/>
    <p:sldId xmlns:r="http://schemas.openxmlformats.org/officeDocument/2006/relationships" id="261" r:id="R6cc81bd09ef6479f"/>
    <p:sldId xmlns:r="http://schemas.openxmlformats.org/officeDocument/2006/relationships" id="262" r:id="Rbcb0b8a4df00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ff9e3d1f74a5b" /><Relationship Type="http://schemas.openxmlformats.org/officeDocument/2006/relationships/slide" Target="/ppt/slides/slide1.xml" Id="Rd7a98e80d42545cb" /><Relationship Type="http://schemas.openxmlformats.org/officeDocument/2006/relationships/slide" Target="/ppt/slides/slide2.xml" Id="R45fdb87595094aa9" /><Relationship Type="http://schemas.openxmlformats.org/officeDocument/2006/relationships/slide" Target="/ppt/slides/slide3.xml" Id="R8c987484af294290" /><Relationship Type="http://schemas.openxmlformats.org/officeDocument/2006/relationships/slide" Target="/ppt/slides/slide4.xml" Id="R7c05010a695744f1" /><Relationship Type="http://schemas.openxmlformats.org/officeDocument/2006/relationships/slide" Target="/ppt/slides/slide5.xml" Id="Rfa93408f94f84ba3" /><Relationship Type="http://schemas.openxmlformats.org/officeDocument/2006/relationships/slide" Target="/ppt/slides/slide6.xml" Id="R6cc81bd09ef6479f" /><Relationship Type="http://schemas.openxmlformats.org/officeDocument/2006/relationships/slide" Target="/ppt/slides/slide7.xml" Id="Rbcb0b8a4df00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bb8c1296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108d397a4848" /><Relationship Type="http://schemas.openxmlformats.org/officeDocument/2006/relationships/theme" Target="/ppt/slideMasters/theme/theme1.xml" Id="Rf22c58d830fa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b108d397a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2bf14707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f740bd5b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2992f317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6e18ccdc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7566f39e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8b750aee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71614a98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DAG-ADLER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DAG-ADLER KONSULT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83 373 250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92 106 262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DAG-ADLER BLAKSETH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Botnekilveien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932 706 415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DAG-ADLER KONSULT AS</a:t>
            </a:r>
          </a:p>
        </p:txBody>
      </p:sp>
    </p:spTree>
  </p:cSld>
  <p:clrMapOvr>
    <a:masterClrMapping xmlns:a="http://schemas.openxmlformats.org/drawingml/2006/main"/>
  </p:clrMapOvr>
</p:sld>
</file>