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4bd04bebc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df643818b4136"/>
  </p:sldMasterIdLst>
  <p:sldIdLst>
    <p:sldId xmlns:r="http://schemas.openxmlformats.org/officeDocument/2006/relationships" id="256" r:id="R1677a5f5e49e483c"/>
    <p:sldId xmlns:r="http://schemas.openxmlformats.org/officeDocument/2006/relationships" id="257" r:id="R53baabe1c07748ae"/>
    <p:sldId xmlns:r="http://schemas.openxmlformats.org/officeDocument/2006/relationships" id="258" r:id="R3330022330574e7d"/>
    <p:sldId xmlns:r="http://schemas.openxmlformats.org/officeDocument/2006/relationships" id="259" r:id="Rb5283ec27e634d12"/>
    <p:sldId xmlns:r="http://schemas.openxmlformats.org/officeDocument/2006/relationships" id="260" r:id="Rcdccaebe82204022"/>
    <p:sldId xmlns:r="http://schemas.openxmlformats.org/officeDocument/2006/relationships" id="261" r:id="R0aeafd95be06456d"/>
    <p:sldId xmlns:r="http://schemas.openxmlformats.org/officeDocument/2006/relationships" id="262" r:id="Rb1d7f10cdfa2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df643818b4136" /><Relationship Type="http://schemas.openxmlformats.org/officeDocument/2006/relationships/slide" Target="/ppt/slides/slide1.xml" Id="R1677a5f5e49e483c" /><Relationship Type="http://schemas.openxmlformats.org/officeDocument/2006/relationships/slide" Target="/ppt/slides/slide2.xml" Id="R53baabe1c07748ae" /><Relationship Type="http://schemas.openxmlformats.org/officeDocument/2006/relationships/slide" Target="/ppt/slides/slide3.xml" Id="R3330022330574e7d" /><Relationship Type="http://schemas.openxmlformats.org/officeDocument/2006/relationships/slide" Target="/ppt/slides/slide4.xml" Id="Rb5283ec27e634d12" /><Relationship Type="http://schemas.openxmlformats.org/officeDocument/2006/relationships/slide" Target="/ppt/slides/slide5.xml" Id="Rcdccaebe82204022" /><Relationship Type="http://schemas.openxmlformats.org/officeDocument/2006/relationships/slide" Target="/ppt/slides/slide6.xml" Id="R0aeafd95be06456d" /><Relationship Type="http://schemas.openxmlformats.org/officeDocument/2006/relationships/slide" Target="/ppt/slides/slide7.xml" Id="Rb1d7f10cdfa2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fbe05b067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488a264a4432" /><Relationship Type="http://schemas.openxmlformats.org/officeDocument/2006/relationships/theme" Target="/ppt/slideMasters/theme/theme1.xml" Id="Re8b109e5f334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f488a264a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468e82be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7848fe16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07f94d61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491e215b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ca5afb42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84f1f2847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e0eefed28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 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250 310 402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272 654 712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MEYER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Vøyensvingen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932 706 458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