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84e64602c543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f6675890714a58"/>
  </p:sldMasterIdLst>
  <p:sldIdLst>
    <p:sldId xmlns:r="http://schemas.openxmlformats.org/officeDocument/2006/relationships" id="256" r:id="R2cc86d78a37f43a4"/>
    <p:sldId xmlns:r="http://schemas.openxmlformats.org/officeDocument/2006/relationships" id="257" r:id="R41fb2422243f47fb"/>
    <p:sldId xmlns:r="http://schemas.openxmlformats.org/officeDocument/2006/relationships" id="258" r:id="Re597003b8dc144b6"/>
    <p:sldId xmlns:r="http://schemas.openxmlformats.org/officeDocument/2006/relationships" id="259" r:id="R3d4c91e15b7c4736"/>
    <p:sldId xmlns:r="http://schemas.openxmlformats.org/officeDocument/2006/relationships" id="260" r:id="R78d66610f9b74fd1"/>
    <p:sldId xmlns:r="http://schemas.openxmlformats.org/officeDocument/2006/relationships" id="261" r:id="R00568ae6e68544cd"/>
    <p:sldId xmlns:r="http://schemas.openxmlformats.org/officeDocument/2006/relationships" id="262" r:id="R48c4815b67fe45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6675890714a58" /><Relationship Type="http://schemas.openxmlformats.org/officeDocument/2006/relationships/slide" Target="/ppt/slides/slide1.xml" Id="R2cc86d78a37f43a4" /><Relationship Type="http://schemas.openxmlformats.org/officeDocument/2006/relationships/slide" Target="/ppt/slides/slide2.xml" Id="R41fb2422243f47fb" /><Relationship Type="http://schemas.openxmlformats.org/officeDocument/2006/relationships/slide" Target="/ppt/slides/slide3.xml" Id="Re597003b8dc144b6" /><Relationship Type="http://schemas.openxmlformats.org/officeDocument/2006/relationships/slide" Target="/ppt/slides/slide4.xml" Id="R3d4c91e15b7c4736" /><Relationship Type="http://schemas.openxmlformats.org/officeDocument/2006/relationships/slide" Target="/ppt/slides/slide5.xml" Id="R78d66610f9b74fd1" /><Relationship Type="http://schemas.openxmlformats.org/officeDocument/2006/relationships/slide" Target="/ppt/slides/slide6.xml" Id="R00568ae6e68544cd" /><Relationship Type="http://schemas.openxmlformats.org/officeDocument/2006/relationships/slide" Target="/ppt/slides/slide7.xml" Id="R48c4815b67fe45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af1dbffad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c76cfedf947f5" /><Relationship Type="http://schemas.openxmlformats.org/officeDocument/2006/relationships/theme" Target="/ppt/slideMasters/theme/theme1.xml" Id="R842f8092a64e4e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ac76cfedf9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c6af1097848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351a2fa41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f5102a9354b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8f7c2b3f8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e0315aa01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41ef28b2042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f992e816840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TRIKO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1 548 162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−5 407 981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−17 508 105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148 308 418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195 334 328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JOHAN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932 719 258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TRIKO HOLDING AS</a:t>
            </a:r>
          </a:p>
        </p:txBody>
      </p:sp>
    </p:spTree>
  </p:cSld>
  <p:clrMapOvr>
    <a:masterClrMapping xmlns:a="http://schemas.openxmlformats.org/drawingml/2006/main"/>
  </p:clrMapOvr>
</p:sld>
</file>