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36294eec5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e86bbc36944650"/>
  </p:sldMasterIdLst>
  <p:sldIdLst>
    <p:sldId xmlns:r="http://schemas.openxmlformats.org/officeDocument/2006/relationships" id="256" r:id="Racc8b130b8ee46ee"/>
    <p:sldId xmlns:r="http://schemas.openxmlformats.org/officeDocument/2006/relationships" id="257" r:id="R37881b186be74d63"/>
    <p:sldId xmlns:r="http://schemas.openxmlformats.org/officeDocument/2006/relationships" id="258" r:id="R3ad89530335244f7"/>
    <p:sldId xmlns:r="http://schemas.openxmlformats.org/officeDocument/2006/relationships" id="259" r:id="R0f67ef62ad1b4ade"/>
    <p:sldId xmlns:r="http://schemas.openxmlformats.org/officeDocument/2006/relationships" id="260" r:id="Rfbccdc716f044c83"/>
    <p:sldId xmlns:r="http://schemas.openxmlformats.org/officeDocument/2006/relationships" id="261" r:id="Rde9b2b3f5e5f4edf"/>
    <p:sldId xmlns:r="http://schemas.openxmlformats.org/officeDocument/2006/relationships" id="262" r:id="R355e896ec96f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86bbc36944650" /><Relationship Type="http://schemas.openxmlformats.org/officeDocument/2006/relationships/slide" Target="/ppt/slides/slide1.xml" Id="Racc8b130b8ee46ee" /><Relationship Type="http://schemas.openxmlformats.org/officeDocument/2006/relationships/slide" Target="/ppt/slides/slide2.xml" Id="R37881b186be74d63" /><Relationship Type="http://schemas.openxmlformats.org/officeDocument/2006/relationships/slide" Target="/ppt/slides/slide3.xml" Id="R3ad89530335244f7" /><Relationship Type="http://schemas.openxmlformats.org/officeDocument/2006/relationships/slide" Target="/ppt/slides/slide4.xml" Id="R0f67ef62ad1b4ade" /><Relationship Type="http://schemas.openxmlformats.org/officeDocument/2006/relationships/slide" Target="/ppt/slides/slide5.xml" Id="Rfbccdc716f044c83" /><Relationship Type="http://schemas.openxmlformats.org/officeDocument/2006/relationships/slide" Target="/ppt/slides/slide6.xml" Id="Rde9b2b3f5e5f4edf" /><Relationship Type="http://schemas.openxmlformats.org/officeDocument/2006/relationships/slide" Target="/ppt/slides/slide7.xml" Id="R355e896ec96f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5bbe2e6904a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84a8a50d24e51" /><Relationship Type="http://schemas.openxmlformats.org/officeDocument/2006/relationships/theme" Target="/ppt/slideMasters/theme/theme1.xml" Id="Rb62639ec2601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84a8a50d24e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65ae4e01f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7bb75814d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70307baa8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8887a2da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8039980a64a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c70d7d3143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5d06bc77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CARAMBALL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CARAMBALL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2 015 638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OLE RINGDAL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Ringdal, Ole Irgens' vei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932 735 636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CARAMBALL AS</a:t>
            </a:r>
          </a:p>
        </p:txBody>
      </p:sp>
    </p:spTree>
  </p:cSld>
  <p:clrMapOvr>
    <a:masterClrMapping xmlns:a="http://schemas.openxmlformats.org/drawingml/2006/main"/>
  </p:clrMapOvr>
</p:sld>
</file>