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52fa5412842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bea2196704213"/>
  </p:sldMasterIdLst>
  <p:sldIdLst>
    <p:sldId xmlns:r="http://schemas.openxmlformats.org/officeDocument/2006/relationships" id="256" r:id="R3af28c7437c449bb"/>
    <p:sldId xmlns:r="http://schemas.openxmlformats.org/officeDocument/2006/relationships" id="257" r:id="R20dfceba60b04858"/>
    <p:sldId xmlns:r="http://schemas.openxmlformats.org/officeDocument/2006/relationships" id="258" r:id="Ra815bb8d4380444d"/>
    <p:sldId xmlns:r="http://schemas.openxmlformats.org/officeDocument/2006/relationships" id="259" r:id="Rf695a99c32434dc3"/>
    <p:sldId xmlns:r="http://schemas.openxmlformats.org/officeDocument/2006/relationships" id="260" r:id="R512897ce4a91410e"/>
    <p:sldId xmlns:r="http://schemas.openxmlformats.org/officeDocument/2006/relationships" id="261" r:id="Ra4d17900df2a4806"/>
    <p:sldId xmlns:r="http://schemas.openxmlformats.org/officeDocument/2006/relationships" id="262" r:id="R9144029ca043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bea2196704213" /><Relationship Type="http://schemas.openxmlformats.org/officeDocument/2006/relationships/slide" Target="/ppt/slides/slide1.xml" Id="R3af28c7437c449bb" /><Relationship Type="http://schemas.openxmlformats.org/officeDocument/2006/relationships/slide" Target="/ppt/slides/slide2.xml" Id="R20dfceba60b04858" /><Relationship Type="http://schemas.openxmlformats.org/officeDocument/2006/relationships/slide" Target="/ppt/slides/slide3.xml" Id="Ra815bb8d4380444d" /><Relationship Type="http://schemas.openxmlformats.org/officeDocument/2006/relationships/slide" Target="/ppt/slides/slide4.xml" Id="Rf695a99c32434dc3" /><Relationship Type="http://schemas.openxmlformats.org/officeDocument/2006/relationships/slide" Target="/ppt/slides/slide5.xml" Id="R512897ce4a91410e" /><Relationship Type="http://schemas.openxmlformats.org/officeDocument/2006/relationships/slide" Target="/ppt/slides/slide6.xml" Id="Ra4d17900df2a4806" /><Relationship Type="http://schemas.openxmlformats.org/officeDocument/2006/relationships/slide" Target="/ppt/slides/slide7.xml" Id="R9144029ca043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1f0f3bd50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c86a79fd488c" /><Relationship Type="http://schemas.openxmlformats.org/officeDocument/2006/relationships/theme" Target="/ppt/slideMasters/theme/theme1.xml" Id="R946821e0e4c6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38c86a79fd48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62c4d35a40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2368d7c9a47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a6e8af525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8b7cfb0ae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19f60f7e64d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efddcf26e4f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d8145911a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8 480 930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8 521 737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RØSSTAD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KAPITAL AS</a:t>
            </a:r>
          </a:p>
        </p:txBody>
      </p:sp>
    </p:spTree>
  </p:cSld>
  <p:clrMapOvr>
    <a:masterClrMapping xmlns:a="http://schemas.openxmlformats.org/drawingml/2006/main"/>
  </p:clrMapOvr>
</p:sld>
</file>