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f4b860a9ee43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d416b4f4ce4070"/>
  </p:sldMasterIdLst>
  <p:sldIdLst>
    <p:sldId xmlns:r="http://schemas.openxmlformats.org/officeDocument/2006/relationships" id="256" r:id="Rb0ba3139b91b4c7f"/>
    <p:sldId xmlns:r="http://schemas.openxmlformats.org/officeDocument/2006/relationships" id="257" r:id="R49712322fb534206"/>
    <p:sldId xmlns:r="http://schemas.openxmlformats.org/officeDocument/2006/relationships" id="258" r:id="Rf7678668180d4b5d"/>
    <p:sldId xmlns:r="http://schemas.openxmlformats.org/officeDocument/2006/relationships" id="259" r:id="R215ed564de0748ab"/>
    <p:sldId xmlns:r="http://schemas.openxmlformats.org/officeDocument/2006/relationships" id="260" r:id="Re62be15af16c4759"/>
    <p:sldId xmlns:r="http://schemas.openxmlformats.org/officeDocument/2006/relationships" id="261" r:id="Rf9b3ff0808124c15"/>
    <p:sldId xmlns:r="http://schemas.openxmlformats.org/officeDocument/2006/relationships" id="262" r:id="R8cd3ca40526e45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416b4f4ce4070" /><Relationship Type="http://schemas.openxmlformats.org/officeDocument/2006/relationships/slide" Target="/ppt/slides/slide1.xml" Id="Rb0ba3139b91b4c7f" /><Relationship Type="http://schemas.openxmlformats.org/officeDocument/2006/relationships/slide" Target="/ppt/slides/slide2.xml" Id="R49712322fb534206" /><Relationship Type="http://schemas.openxmlformats.org/officeDocument/2006/relationships/slide" Target="/ppt/slides/slide3.xml" Id="Rf7678668180d4b5d" /><Relationship Type="http://schemas.openxmlformats.org/officeDocument/2006/relationships/slide" Target="/ppt/slides/slide4.xml" Id="R215ed564de0748ab" /><Relationship Type="http://schemas.openxmlformats.org/officeDocument/2006/relationships/slide" Target="/ppt/slides/slide5.xml" Id="Re62be15af16c4759" /><Relationship Type="http://schemas.openxmlformats.org/officeDocument/2006/relationships/slide" Target="/ppt/slides/slide6.xml" Id="Rf9b3ff0808124c15" /><Relationship Type="http://schemas.openxmlformats.org/officeDocument/2006/relationships/slide" Target="/ppt/slides/slide7.xml" Id="R8cd3ca40526e45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5e8396a8e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4c9bcfdff4c5f" /><Relationship Type="http://schemas.openxmlformats.org/officeDocument/2006/relationships/theme" Target="/ppt/slideMasters/theme/theme1.xml" Id="Rad223f17035848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b4c9bcfdff4c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64ef47a9c4e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10c61dadd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0a078790544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e0a2d449e43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b80a7b27240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156a7f5674c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3777a3ca8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MARITS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MARITS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932 738 406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