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146280cb2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a796d61794f14"/>
  </p:sldMasterIdLst>
  <p:sldIdLst>
    <p:sldId xmlns:r="http://schemas.openxmlformats.org/officeDocument/2006/relationships" id="256" r:id="Rbd09368aa06b4a06"/>
    <p:sldId xmlns:r="http://schemas.openxmlformats.org/officeDocument/2006/relationships" id="257" r:id="Rb1c9ed4033c74798"/>
    <p:sldId xmlns:r="http://schemas.openxmlformats.org/officeDocument/2006/relationships" id="258" r:id="R7c4e6d44e40f47a5"/>
    <p:sldId xmlns:r="http://schemas.openxmlformats.org/officeDocument/2006/relationships" id="259" r:id="R0c0d0238669a4e6f"/>
    <p:sldId xmlns:r="http://schemas.openxmlformats.org/officeDocument/2006/relationships" id="260" r:id="R228ece3fd7344c64"/>
    <p:sldId xmlns:r="http://schemas.openxmlformats.org/officeDocument/2006/relationships" id="261" r:id="R297f58b46f49451d"/>
    <p:sldId xmlns:r="http://schemas.openxmlformats.org/officeDocument/2006/relationships" id="262" r:id="R7366264a27f9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796d61794f14" /><Relationship Type="http://schemas.openxmlformats.org/officeDocument/2006/relationships/slide" Target="/ppt/slides/slide1.xml" Id="Rbd09368aa06b4a06" /><Relationship Type="http://schemas.openxmlformats.org/officeDocument/2006/relationships/slide" Target="/ppt/slides/slide2.xml" Id="Rb1c9ed4033c74798" /><Relationship Type="http://schemas.openxmlformats.org/officeDocument/2006/relationships/slide" Target="/ppt/slides/slide3.xml" Id="R7c4e6d44e40f47a5" /><Relationship Type="http://schemas.openxmlformats.org/officeDocument/2006/relationships/slide" Target="/ppt/slides/slide4.xml" Id="R0c0d0238669a4e6f" /><Relationship Type="http://schemas.openxmlformats.org/officeDocument/2006/relationships/slide" Target="/ppt/slides/slide5.xml" Id="R228ece3fd7344c64" /><Relationship Type="http://schemas.openxmlformats.org/officeDocument/2006/relationships/slide" Target="/ppt/slides/slide6.xml" Id="R297f58b46f49451d" /><Relationship Type="http://schemas.openxmlformats.org/officeDocument/2006/relationships/slide" Target="/ppt/slides/slide7.xml" Id="R7366264a27f9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10880f48a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4dfbf219f4107" /><Relationship Type="http://schemas.openxmlformats.org/officeDocument/2006/relationships/theme" Target="/ppt/slideMasters/theme/theme1.xml" Id="Rbe2a6a310d40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4dfbf219f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a1f20bad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5e2eacf8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5ea90b544c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a35cdeb6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b0e4e004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0399038a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a741635d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EIRIKTS INVEST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THEODOR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EIRIKTS INVEST AS</a:t>
            </a:r>
          </a:p>
        </p:txBody>
      </p:sp>
    </p:spTree>
  </p:cSld>
  <p:clrMapOvr>
    <a:masterClrMapping xmlns:a="http://schemas.openxmlformats.org/drawingml/2006/main"/>
  </p:clrMapOvr>
</p:sld>
</file>