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699ce640e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4438c45064c58"/>
  </p:sldMasterIdLst>
  <p:sldIdLst>
    <p:sldId xmlns:r="http://schemas.openxmlformats.org/officeDocument/2006/relationships" id="256" r:id="R62c6dc2f526d4bef"/>
    <p:sldId xmlns:r="http://schemas.openxmlformats.org/officeDocument/2006/relationships" id="257" r:id="Rdeb7bb28298d4502"/>
    <p:sldId xmlns:r="http://schemas.openxmlformats.org/officeDocument/2006/relationships" id="258" r:id="R84805d67031a4343"/>
    <p:sldId xmlns:r="http://schemas.openxmlformats.org/officeDocument/2006/relationships" id="259" r:id="R0bdecba58ba542fb"/>
    <p:sldId xmlns:r="http://schemas.openxmlformats.org/officeDocument/2006/relationships" id="260" r:id="R67906e121a814360"/>
    <p:sldId xmlns:r="http://schemas.openxmlformats.org/officeDocument/2006/relationships" id="261" r:id="R0240e148ba124633"/>
    <p:sldId xmlns:r="http://schemas.openxmlformats.org/officeDocument/2006/relationships" id="262" r:id="Rc8fd0ba477bf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4438c45064c58" /><Relationship Type="http://schemas.openxmlformats.org/officeDocument/2006/relationships/slide" Target="/ppt/slides/slide1.xml" Id="R62c6dc2f526d4bef" /><Relationship Type="http://schemas.openxmlformats.org/officeDocument/2006/relationships/slide" Target="/ppt/slides/slide2.xml" Id="Rdeb7bb28298d4502" /><Relationship Type="http://schemas.openxmlformats.org/officeDocument/2006/relationships/slide" Target="/ppt/slides/slide3.xml" Id="R84805d67031a4343" /><Relationship Type="http://schemas.openxmlformats.org/officeDocument/2006/relationships/slide" Target="/ppt/slides/slide4.xml" Id="R0bdecba58ba542fb" /><Relationship Type="http://schemas.openxmlformats.org/officeDocument/2006/relationships/slide" Target="/ppt/slides/slide5.xml" Id="R67906e121a814360" /><Relationship Type="http://schemas.openxmlformats.org/officeDocument/2006/relationships/slide" Target="/ppt/slides/slide6.xml" Id="R0240e148ba124633" /><Relationship Type="http://schemas.openxmlformats.org/officeDocument/2006/relationships/slide" Target="/ppt/slides/slide7.xml" Id="Rc8fd0ba477bf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382bc6b47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c89bc2ae48d5" /><Relationship Type="http://schemas.openxmlformats.org/officeDocument/2006/relationships/theme" Target="/ppt/slideMasters/theme/theme1.xml" Id="R99bfdc60a77f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ec89bc2ae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161927c6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562762e1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47de5fe4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a5c9dbff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d8b73667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a6c53a60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890c88cb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INGRIMS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