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ccb8c7412047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b533b0421e4d94"/>
  </p:sldMasterIdLst>
  <p:sldIdLst>
    <p:sldId xmlns:r="http://schemas.openxmlformats.org/officeDocument/2006/relationships" id="256" r:id="R4a5b78ef2cf44fd5"/>
    <p:sldId xmlns:r="http://schemas.openxmlformats.org/officeDocument/2006/relationships" id="257" r:id="R8562ddc80e554b8c"/>
    <p:sldId xmlns:r="http://schemas.openxmlformats.org/officeDocument/2006/relationships" id="258" r:id="Rc0781f0a7db7405d"/>
    <p:sldId xmlns:r="http://schemas.openxmlformats.org/officeDocument/2006/relationships" id="259" r:id="R126c002a05a94e78"/>
    <p:sldId xmlns:r="http://schemas.openxmlformats.org/officeDocument/2006/relationships" id="260" r:id="R272d2d9f9f5e4069"/>
    <p:sldId xmlns:r="http://schemas.openxmlformats.org/officeDocument/2006/relationships" id="261" r:id="R4a826e838c724260"/>
    <p:sldId xmlns:r="http://schemas.openxmlformats.org/officeDocument/2006/relationships" id="262" r:id="Rf02916ac33e04e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b533b0421e4d94" /><Relationship Type="http://schemas.openxmlformats.org/officeDocument/2006/relationships/slide" Target="/ppt/slides/slide1.xml" Id="R4a5b78ef2cf44fd5" /><Relationship Type="http://schemas.openxmlformats.org/officeDocument/2006/relationships/slide" Target="/ppt/slides/slide2.xml" Id="R8562ddc80e554b8c" /><Relationship Type="http://schemas.openxmlformats.org/officeDocument/2006/relationships/slide" Target="/ppt/slides/slide3.xml" Id="Rc0781f0a7db7405d" /><Relationship Type="http://schemas.openxmlformats.org/officeDocument/2006/relationships/slide" Target="/ppt/slides/slide4.xml" Id="R126c002a05a94e78" /><Relationship Type="http://schemas.openxmlformats.org/officeDocument/2006/relationships/slide" Target="/ppt/slides/slide5.xml" Id="R272d2d9f9f5e4069" /><Relationship Type="http://schemas.openxmlformats.org/officeDocument/2006/relationships/slide" Target="/ppt/slides/slide6.xml" Id="R4a826e838c724260" /><Relationship Type="http://schemas.openxmlformats.org/officeDocument/2006/relationships/slide" Target="/ppt/slides/slide7.xml" Id="Rf02916ac33e04e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2e56ce9aa548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e6fc9f1b345f1" /><Relationship Type="http://schemas.openxmlformats.org/officeDocument/2006/relationships/theme" Target="/ppt/slideMasters/theme/theme1.xml" Id="R42a57a8ea3de41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ce6fc9f1b345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52753d2a64c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92b356e674d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5f1c8f54f46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e56e3c96a43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321083c014b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d071dc1a047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876ecc0dc42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OLEKK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OLEKK INVEST AS ble etablert [år] og holder til i Nordfold.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KJELLBAKK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Kalvdalen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8286 Nordfold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932 738 589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OLEKK INVEST AS</a:t>
            </a:r>
          </a:p>
        </p:txBody>
      </p:sp>
    </p:spTree>
  </p:cSld>
  <p:clrMapOvr>
    <a:masterClrMapping xmlns:a="http://schemas.openxmlformats.org/drawingml/2006/main"/>
  </p:clrMapOvr>
</p:sld>
</file>