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1dbe5a1de4d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76feda58204af6"/>
  </p:sldMasterIdLst>
  <p:sldIdLst>
    <p:sldId xmlns:r="http://schemas.openxmlformats.org/officeDocument/2006/relationships" id="256" r:id="R2ac120bc9d8e412a"/>
    <p:sldId xmlns:r="http://schemas.openxmlformats.org/officeDocument/2006/relationships" id="257" r:id="Raf3b11c0e3144340"/>
    <p:sldId xmlns:r="http://schemas.openxmlformats.org/officeDocument/2006/relationships" id="258" r:id="Rf9589e109ecd476f"/>
    <p:sldId xmlns:r="http://schemas.openxmlformats.org/officeDocument/2006/relationships" id="259" r:id="Rb1835d6a4e4841ec"/>
    <p:sldId xmlns:r="http://schemas.openxmlformats.org/officeDocument/2006/relationships" id="260" r:id="Rcfa821eddc9a4c2a"/>
    <p:sldId xmlns:r="http://schemas.openxmlformats.org/officeDocument/2006/relationships" id="261" r:id="R953e006713d14a30"/>
    <p:sldId xmlns:r="http://schemas.openxmlformats.org/officeDocument/2006/relationships" id="262" r:id="Rff972d10cee5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76feda58204af6" /><Relationship Type="http://schemas.openxmlformats.org/officeDocument/2006/relationships/slide" Target="/ppt/slides/slide1.xml" Id="R2ac120bc9d8e412a" /><Relationship Type="http://schemas.openxmlformats.org/officeDocument/2006/relationships/slide" Target="/ppt/slides/slide2.xml" Id="Raf3b11c0e3144340" /><Relationship Type="http://schemas.openxmlformats.org/officeDocument/2006/relationships/slide" Target="/ppt/slides/slide3.xml" Id="Rf9589e109ecd476f" /><Relationship Type="http://schemas.openxmlformats.org/officeDocument/2006/relationships/slide" Target="/ppt/slides/slide4.xml" Id="Rb1835d6a4e4841ec" /><Relationship Type="http://schemas.openxmlformats.org/officeDocument/2006/relationships/slide" Target="/ppt/slides/slide5.xml" Id="Rcfa821eddc9a4c2a" /><Relationship Type="http://schemas.openxmlformats.org/officeDocument/2006/relationships/slide" Target="/ppt/slides/slide6.xml" Id="R953e006713d14a30" /><Relationship Type="http://schemas.openxmlformats.org/officeDocument/2006/relationships/slide" Target="/ppt/slides/slide7.xml" Id="Rff972d10cee5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c33f488f1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068159bf94c25" /><Relationship Type="http://schemas.openxmlformats.org/officeDocument/2006/relationships/theme" Target="/ppt/slideMasters/theme/theme1.xml" Id="R88feb8abbda8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068159bf9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e83879d6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d1181067f4c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666b66c3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afd43f66d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9c5773d2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9e70411e43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fcf2e159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DATSUH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FLISNES HUSTAD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Hatleholen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932 749 807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