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478e4eb80240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edabacf3b84d64"/>
  </p:sldMasterIdLst>
  <p:sldIdLst>
    <p:sldId xmlns:r="http://schemas.openxmlformats.org/officeDocument/2006/relationships" id="256" r:id="R179a1b92b5e045a8"/>
    <p:sldId xmlns:r="http://schemas.openxmlformats.org/officeDocument/2006/relationships" id="257" r:id="R32e78f45e1c5416e"/>
    <p:sldId xmlns:r="http://schemas.openxmlformats.org/officeDocument/2006/relationships" id="258" r:id="R3826c1e136d6466a"/>
    <p:sldId xmlns:r="http://schemas.openxmlformats.org/officeDocument/2006/relationships" id="259" r:id="R5545f7aeb207494f"/>
    <p:sldId xmlns:r="http://schemas.openxmlformats.org/officeDocument/2006/relationships" id="260" r:id="Ra80775f159b947f6"/>
    <p:sldId xmlns:r="http://schemas.openxmlformats.org/officeDocument/2006/relationships" id="261" r:id="R8801ba1d329d4e22"/>
    <p:sldId xmlns:r="http://schemas.openxmlformats.org/officeDocument/2006/relationships" id="262" r:id="Rdb1ebe34f3634a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edabacf3b84d64" /><Relationship Type="http://schemas.openxmlformats.org/officeDocument/2006/relationships/slide" Target="/ppt/slides/slide1.xml" Id="R179a1b92b5e045a8" /><Relationship Type="http://schemas.openxmlformats.org/officeDocument/2006/relationships/slide" Target="/ppt/slides/slide2.xml" Id="R32e78f45e1c5416e" /><Relationship Type="http://schemas.openxmlformats.org/officeDocument/2006/relationships/slide" Target="/ppt/slides/slide3.xml" Id="R3826c1e136d6466a" /><Relationship Type="http://schemas.openxmlformats.org/officeDocument/2006/relationships/slide" Target="/ppt/slides/slide4.xml" Id="R5545f7aeb207494f" /><Relationship Type="http://schemas.openxmlformats.org/officeDocument/2006/relationships/slide" Target="/ppt/slides/slide5.xml" Id="Ra80775f159b947f6" /><Relationship Type="http://schemas.openxmlformats.org/officeDocument/2006/relationships/slide" Target="/ppt/slides/slide6.xml" Id="R8801ba1d329d4e22" /><Relationship Type="http://schemas.openxmlformats.org/officeDocument/2006/relationships/slide" Target="/ppt/slides/slide7.xml" Id="Rdb1ebe34f3634a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8688fa615d4f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f622f8fe04a67" /><Relationship Type="http://schemas.openxmlformats.org/officeDocument/2006/relationships/theme" Target="/ppt/slideMasters/theme/theme1.xml" Id="Rf86aa5865ef045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4f622f8fe04a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d429c816647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bddf05dd94d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920c4a3c943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1c105d7494f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d2380f3d046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5ceb5129b40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ceda4b9c642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MØRKVE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MØRKVE INVEST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266 888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543 623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559 557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MØRKVE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Gullfjordungsvegen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5704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932 755 556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MØRKVE INVEST AS</a:t>
            </a:r>
          </a:p>
        </p:txBody>
      </p:sp>
    </p:spTree>
  </p:cSld>
  <p:clrMapOvr>
    <a:masterClrMapping xmlns:a="http://schemas.openxmlformats.org/drawingml/2006/main"/>
  </p:clrMapOvr>
</p:sld>
</file>